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61" r:id="rId6"/>
    <p:sldId id="297" r:id="rId7"/>
    <p:sldId id="298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67" r:id="rId20"/>
  </p:sldIdLst>
  <p:sldSz cx="9144000" cy="5143500" type="screen16x9"/>
  <p:notesSz cx="6858000" cy="9144000"/>
  <p:embeddedFontLst>
    <p:embeddedFont>
      <p:font typeface="Antic" panose="020B0604020202020204" charset="0"/>
      <p:regular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redoka One" panose="020B0604020202020204" charset="0"/>
      <p:regular r:id="rId27"/>
    </p:embeddedFont>
    <p:embeddedFont>
      <p:font typeface="Karla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A25"/>
    <a:srgbClr val="569F4C"/>
    <a:srgbClr val="4E79A7"/>
    <a:srgbClr val="6AD9F5"/>
    <a:srgbClr val="F4B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6B9DE-1DB2-4839-BA10-F31AE64586DC}">
  <a:tblStyle styleId="{6D26B9DE-1DB2-4839-BA10-F31AE6458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59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d1affa13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d1affa13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17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1affa13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1affa13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1affa1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1affa1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1affa1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1affa1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1affa1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1affa1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44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1affa1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1affa1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05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1affa1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1affa1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73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3e0cfa5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d3e0cfa5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82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94975" y="-1315150"/>
            <a:ext cx="11396488" cy="9463967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16100" y="1240500"/>
            <a:ext cx="4711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0950" y="2961277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None/>
              <a:defRPr>
                <a:latin typeface="Karla"/>
                <a:ea typeface="Karla"/>
                <a:cs typeface="Karla"/>
                <a:sym typeface="Karl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Karla"/>
              <a:buNone/>
              <a:defRPr sz="28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9992" y="3626276"/>
            <a:ext cx="1787427" cy="864511"/>
            <a:chOff x="444000" y="4112950"/>
            <a:chExt cx="1280025" cy="619100"/>
          </a:xfrm>
        </p:grpSpPr>
        <p:sp>
          <p:nvSpPr>
            <p:cNvPr id="13" name="Google Shape;13;p2"/>
            <p:cNvSpPr/>
            <p:nvPr/>
          </p:nvSpPr>
          <p:spPr>
            <a:xfrm>
              <a:off x="755225" y="4127825"/>
              <a:ext cx="649700" cy="589825"/>
            </a:xfrm>
            <a:custGeom>
              <a:avLst/>
              <a:gdLst/>
              <a:ahLst/>
              <a:cxnLst/>
              <a:rect l="l" t="t" r="r" b="b"/>
              <a:pathLst>
                <a:path w="25988" h="23593" extrusionOk="0">
                  <a:moveTo>
                    <a:pt x="12997" y="0"/>
                  </a:moveTo>
                  <a:cubicBezTo>
                    <a:pt x="7676" y="0"/>
                    <a:pt x="2836" y="3609"/>
                    <a:pt x="1518" y="9030"/>
                  </a:cubicBezTo>
                  <a:cubicBezTo>
                    <a:pt x="1" y="15355"/>
                    <a:pt x="3893" y="21708"/>
                    <a:pt x="10218" y="23254"/>
                  </a:cubicBezTo>
                  <a:cubicBezTo>
                    <a:pt x="11155" y="23483"/>
                    <a:pt x="12093" y="23592"/>
                    <a:pt x="13017" y="23592"/>
                  </a:cubicBezTo>
                  <a:cubicBezTo>
                    <a:pt x="18327" y="23592"/>
                    <a:pt x="23150" y="19970"/>
                    <a:pt x="24442" y="14582"/>
                  </a:cubicBezTo>
                  <a:cubicBezTo>
                    <a:pt x="25987" y="8257"/>
                    <a:pt x="22095" y="1875"/>
                    <a:pt x="15770" y="330"/>
                  </a:cubicBezTo>
                  <a:cubicBezTo>
                    <a:pt x="14842" y="107"/>
                    <a:pt x="13913" y="0"/>
                    <a:pt x="12997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000" y="4112950"/>
              <a:ext cx="1280025" cy="619100"/>
            </a:xfrm>
            <a:custGeom>
              <a:avLst/>
              <a:gdLst/>
              <a:ahLst/>
              <a:cxnLst/>
              <a:rect l="l" t="t" r="r" b="b"/>
              <a:pathLst>
                <a:path w="51201" h="24764" extrusionOk="0">
                  <a:moveTo>
                    <a:pt x="46130" y="0"/>
                  </a:moveTo>
                  <a:cubicBezTo>
                    <a:pt x="42996" y="0"/>
                    <a:pt x="38174" y="1059"/>
                    <a:pt x="32569" y="2985"/>
                  </a:cubicBezTo>
                  <a:cubicBezTo>
                    <a:pt x="33027" y="3357"/>
                    <a:pt x="33456" y="3729"/>
                    <a:pt x="33886" y="4159"/>
                  </a:cubicBezTo>
                  <a:cubicBezTo>
                    <a:pt x="37580" y="3019"/>
                    <a:pt x="40728" y="2408"/>
                    <a:pt x="42899" y="2408"/>
                  </a:cubicBezTo>
                  <a:cubicBezTo>
                    <a:pt x="44545" y="2408"/>
                    <a:pt x="45630" y="2760"/>
                    <a:pt x="45963" y="3500"/>
                  </a:cubicBezTo>
                  <a:cubicBezTo>
                    <a:pt x="47136" y="6047"/>
                    <a:pt x="39008" y="12201"/>
                    <a:pt x="27818" y="17295"/>
                  </a:cubicBezTo>
                  <a:cubicBezTo>
                    <a:pt x="19906" y="20886"/>
                    <a:pt x="12570" y="22966"/>
                    <a:pt x="8561" y="22966"/>
                  </a:cubicBezTo>
                  <a:cubicBezTo>
                    <a:pt x="6914" y="22966"/>
                    <a:pt x="5829" y="22615"/>
                    <a:pt x="5495" y="21874"/>
                  </a:cubicBezTo>
                  <a:cubicBezTo>
                    <a:pt x="4723" y="20185"/>
                    <a:pt x="8071" y="16865"/>
                    <a:pt x="13680" y="13374"/>
                  </a:cubicBezTo>
                  <a:cubicBezTo>
                    <a:pt x="13652" y="13031"/>
                    <a:pt x="13652" y="12716"/>
                    <a:pt x="13652" y="12372"/>
                  </a:cubicBezTo>
                  <a:cubicBezTo>
                    <a:pt x="13652" y="12057"/>
                    <a:pt x="13652" y="11828"/>
                    <a:pt x="13680" y="11542"/>
                  </a:cubicBezTo>
                  <a:lnTo>
                    <a:pt x="13680" y="11542"/>
                  </a:lnTo>
                  <a:cubicBezTo>
                    <a:pt x="5295" y="16379"/>
                    <a:pt x="1" y="21158"/>
                    <a:pt x="1059" y="23448"/>
                  </a:cubicBezTo>
                  <a:cubicBezTo>
                    <a:pt x="1460" y="24341"/>
                    <a:pt x="2767" y="24764"/>
                    <a:pt x="4753" y="24764"/>
                  </a:cubicBezTo>
                  <a:cubicBezTo>
                    <a:pt x="9579" y="24764"/>
                    <a:pt x="18411" y="22264"/>
                    <a:pt x="27961" y="17924"/>
                  </a:cubicBezTo>
                  <a:cubicBezTo>
                    <a:pt x="41441" y="11828"/>
                    <a:pt x="51200" y="4387"/>
                    <a:pt x="49827" y="1325"/>
                  </a:cubicBezTo>
                  <a:cubicBezTo>
                    <a:pt x="49427" y="426"/>
                    <a:pt x="48118" y="0"/>
                    <a:pt x="46130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7800" y="4176875"/>
              <a:ext cx="1013850" cy="491225"/>
            </a:xfrm>
            <a:custGeom>
              <a:avLst/>
              <a:gdLst/>
              <a:ahLst/>
              <a:cxnLst/>
              <a:rect l="l" t="t" r="r" b="b"/>
              <a:pathLst>
                <a:path w="40554" h="19649" extrusionOk="0">
                  <a:moveTo>
                    <a:pt x="36544" y="0"/>
                  </a:moveTo>
                  <a:cubicBezTo>
                    <a:pt x="34566" y="0"/>
                    <a:pt x="31737" y="527"/>
                    <a:pt x="28419" y="1516"/>
                  </a:cubicBezTo>
                  <a:cubicBezTo>
                    <a:pt x="28763" y="1830"/>
                    <a:pt x="29077" y="2203"/>
                    <a:pt x="29392" y="2575"/>
                  </a:cubicBezTo>
                  <a:cubicBezTo>
                    <a:pt x="31216" y="2136"/>
                    <a:pt x="32783" y="1901"/>
                    <a:pt x="33978" y="1901"/>
                  </a:cubicBezTo>
                  <a:cubicBezTo>
                    <a:pt x="35277" y="1901"/>
                    <a:pt x="36136" y="2179"/>
                    <a:pt x="36404" y="2775"/>
                  </a:cubicBezTo>
                  <a:cubicBezTo>
                    <a:pt x="37320" y="4778"/>
                    <a:pt x="30852" y="9701"/>
                    <a:pt x="21980" y="13707"/>
                  </a:cubicBezTo>
                  <a:cubicBezTo>
                    <a:pt x="15698" y="16564"/>
                    <a:pt x="9891" y="18216"/>
                    <a:pt x="6709" y="18216"/>
                  </a:cubicBezTo>
                  <a:cubicBezTo>
                    <a:pt x="5397" y="18216"/>
                    <a:pt x="4532" y="17935"/>
                    <a:pt x="4265" y="17342"/>
                  </a:cubicBezTo>
                  <a:cubicBezTo>
                    <a:pt x="3749" y="16255"/>
                    <a:pt x="5438" y="14308"/>
                    <a:pt x="8529" y="12105"/>
                  </a:cubicBezTo>
                  <a:cubicBezTo>
                    <a:pt x="8414" y="11618"/>
                    <a:pt x="8357" y="11103"/>
                    <a:pt x="8328" y="10617"/>
                  </a:cubicBezTo>
                  <a:cubicBezTo>
                    <a:pt x="3091" y="13936"/>
                    <a:pt x="0" y="17027"/>
                    <a:pt x="716" y="18601"/>
                  </a:cubicBezTo>
                  <a:cubicBezTo>
                    <a:pt x="1042" y="19312"/>
                    <a:pt x="2087" y="19649"/>
                    <a:pt x="3671" y="19649"/>
                  </a:cubicBezTo>
                  <a:cubicBezTo>
                    <a:pt x="7512" y="19649"/>
                    <a:pt x="14516" y="17667"/>
                    <a:pt x="22094" y="14223"/>
                  </a:cubicBezTo>
                  <a:cubicBezTo>
                    <a:pt x="32798" y="9386"/>
                    <a:pt x="40554" y="3462"/>
                    <a:pt x="39466" y="1029"/>
                  </a:cubicBezTo>
                  <a:cubicBezTo>
                    <a:pt x="39149" y="332"/>
                    <a:pt x="38115" y="0"/>
                    <a:pt x="36544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1850" y="4249825"/>
              <a:ext cx="39375" cy="40075"/>
            </a:xfrm>
            <a:custGeom>
              <a:avLst/>
              <a:gdLst/>
              <a:ahLst/>
              <a:cxnLst/>
              <a:rect l="l" t="t" r="r" b="b"/>
              <a:pathLst>
                <a:path w="1575" h="1603" extrusionOk="0">
                  <a:moveTo>
                    <a:pt x="774" y="0"/>
                  </a:moveTo>
                  <a:cubicBezTo>
                    <a:pt x="344" y="0"/>
                    <a:pt x="1" y="372"/>
                    <a:pt x="1" y="801"/>
                  </a:cubicBezTo>
                  <a:cubicBezTo>
                    <a:pt x="1" y="1231"/>
                    <a:pt x="344" y="1603"/>
                    <a:pt x="774" y="1603"/>
                  </a:cubicBezTo>
                  <a:cubicBezTo>
                    <a:pt x="1231" y="1603"/>
                    <a:pt x="1575" y="1231"/>
                    <a:pt x="1575" y="801"/>
                  </a:cubicBezTo>
                  <a:cubicBezTo>
                    <a:pt x="1575" y="372"/>
                    <a:pt x="1231" y="0"/>
                    <a:pt x="77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56275" y="4242300"/>
              <a:ext cx="17200" cy="16125"/>
            </a:xfrm>
            <a:custGeom>
              <a:avLst/>
              <a:gdLst/>
              <a:ahLst/>
              <a:cxnLst/>
              <a:rect l="l" t="t" r="r" b="b"/>
              <a:pathLst>
                <a:path w="688" h="645" extrusionOk="0">
                  <a:moveTo>
                    <a:pt x="344" y="1"/>
                  </a:moveTo>
                  <a:cubicBezTo>
                    <a:pt x="194" y="1"/>
                    <a:pt x="44" y="101"/>
                    <a:pt x="29" y="301"/>
                  </a:cubicBezTo>
                  <a:cubicBezTo>
                    <a:pt x="1" y="530"/>
                    <a:pt x="173" y="644"/>
                    <a:pt x="344" y="644"/>
                  </a:cubicBezTo>
                  <a:cubicBezTo>
                    <a:pt x="516" y="644"/>
                    <a:pt x="688" y="530"/>
                    <a:pt x="659" y="301"/>
                  </a:cubicBezTo>
                  <a:cubicBezTo>
                    <a:pt x="645" y="101"/>
                    <a:pt x="495" y="1"/>
                    <a:pt x="34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63775" y="4440125"/>
              <a:ext cx="18625" cy="15975"/>
            </a:xfrm>
            <a:custGeom>
              <a:avLst/>
              <a:gdLst/>
              <a:ahLst/>
              <a:cxnLst/>
              <a:rect l="l" t="t" r="r" b="b"/>
              <a:pathLst>
                <a:path w="745" h="639" extrusionOk="0">
                  <a:moveTo>
                    <a:pt x="430" y="1"/>
                  </a:moveTo>
                  <a:cubicBezTo>
                    <a:pt x="144" y="1"/>
                    <a:pt x="0" y="344"/>
                    <a:pt x="201" y="545"/>
                  </a:cubicBezTo>
                  <a:cubicBezTo>
                    <a:pt x="266" y="610"/>
                    <a:pt x="347" y="639"/>
                    <a:pt x="426" y="639"/>
                  </a:cubicBezTo>
                  <a:cubicBezTo>
                    <a:pt x="589" y="639"/>
                    <a:pt x="745" y="517"/>
                    <a:pt x="745" y="344"/>
                  </a:cubicBezTo>
                  <a:cubicBezTo>
                    <a:pt x="745" y="144"/>
                    <a:pt x="601" y="1"/>
                    <a:pt x="43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3300" y="4388625"/>
              <a:ext cx="16475" cy="15750"/>
            </a:xfrm>
            <a:custGeom>
              <a:avLst/>
              <a:gdLst/>
              <a:ahLst/>
              <a:cxnLst/>
              <a:rect l="l" t="t" r="r" b="b"/>
              <a:pathLst>
                <a:path w="659" h="630" extrusionOk="0">
                  <a:moveTo>
                    <a:pt x="316" y="0"/>
                  </a:moveTo>
                  <a:cubicBezTo>
                    <a:pt x="144" y="0"/>
                    <a:pt x="1" y="143"/>
                    <a:pt x="1" y="315"/>
                  </a:cubicBezTo>
                  <a:cubicBezTo>
                    <a:pt x="1" y="515"/>
                    <a:pt x="144" y="630"/>
                    <a:pt x="316" y="630"/>
                  </a:cubicBezTo>
                  <a:cubicBezTo>
                    <a:pt x="516" y="630"/>
                    <a:pt x="659" y="515"/>
                    <a:pt x="659" y="315"/>
                  </a:cubicBezTo>
                  <a:cubicBezTo>
                    <a:pt x="659" y="143"/>
                    <a:pt x="516" y="0"/>
                    <a:pt x="316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886279" y="2478378"/>
            <a:ext cx="772743" cy="676826"/>
            <a:chOff x="241525" y="1716150"/>
            <a:chExt cx="954475" cy="836000"/>
          </a:xfrm>
        </p:grpSpPr>
        <p:sp>
          <p:nvSpPr>
            <p:cNvPr id="21" name="Google Shape;21;p2"/>
            <p:cNvSpPr/>
            <p:nvPr/>
          </p:nvSpPr>
          <p:spPr>
            <a:xfrm>
              <a:off x="241525" y="1716150"/>
              <a:ext cx="954475" cy="836000"/>
            </a:xfrm>
            <a:custGeom>
              <a:avLst/>
              <a:gdLst/>
              <a:ahLst/>
              <a:cxnLst/>
              <a:rect l="l" t="t" r="r" b="b"/>
              <a:pathLst>
                <a:path w="38179" h="33440" extrusionOk="0">
                  <a:moveTo>
                    <a:pt x="19073" y="1"/>
                  </a:moveTo>
                  <a:cubicBezTo>
                    <a:pt x="16470" y="1"/>
                    <a:pt x="13829" y="610"/>
                    <a:pt x="11362" y="1895"/>
                  </a:cubicBezTo>
                  <a:cubicBezTo>
                    <a:pt x="3177" y="6188"/>
                    <a:pt x="0" y="16262"/>
                    <a:pt x="4293" y="24447"/>
                  </a:cubicBezTo>
                  <a:cubicBezTo>
                    <a:pt x="7272" y="30165"/>
                    <a:pt x="13087" y="33439"/>
                    <a:pt x="19112" y="33439"/>
                  </a:cubicBezTo>
                  <a:cubicBezTo>
                    <a:pt x="21711" y="33439"/>
                    <a:pt x="24350" y="32830"/>
                    <a:pt x="26816" y="31545"/>
                  </a:cubicBezTo>
                  <a:cubicBezTo>
                    <a:pt x="35002" y="27280"/>
                    <a:pt x="38178" y="17178"/>
                    <a:pt x="33914" y="8993"/>
                  </a:cubicBezTo>
                  <a:cubicBezTo>
                    <a:pt x="30935" y="3275"/>
                    <a:pt x="25106" y="1"/>
                    <a:pt x="19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4825" y="1794975"/>
              <a:ext cx="196800" cy="172125"/>
            </a:xfrm>
            <a:custGeom>
              <a:avLst/>
              <a:gdLst/>
              <a:ahLst/>
              <a:cxnLst/>
              <a:rect l="l" t="t" r="r" b="b"/>
              <a:pathLst>
                <a:path w="7872" h="6885" extrusionOk="0">
                  <a:moveTo>
                    <a:pt x="3920" y="1"/>
                  </a:moveTo>
                  <a:cubicBezTo>
                    <a:pt x="3377" y="1"/>
                    <a:pt x="2828" y="130"/>
                    <a:pt x="2319" y="402"/>
                  </a:cubicBezTo>
                  <a:cubicBezTo>
                    <a:pt x="630" y="1289"/>
                    <a:pt x="1" y="3379"/>
                    <a:pt x="888" y="5067"/>
                  </a:cubicBezTo>
                  <a:cubicBezTo>
                    <a:pt x="1502" y="6215"/>
                    <a:pt x="2691" y="6884"/>
                    <a:pt x="3925" y="6884"/>
                  </a:cubicBezTo>
                  <a:cubicBezTo>
                    <a:pt x="4474" y="6884"/>
                    <a:pt x="5033" y="6752"/>
                    <a:pt x="5553" y="6469"/>
                  </a:cubicBezTo>
                  <a:cubicBezTo>
                    <a:pt x="7213" y="5582"/>
                    <a:pt x="7871" y="3493"/>
                    <a:pt x="6955" y="1833"/>
                  </a:cubicBezTo>
                  <a:cubicBezTo>
                    <a:pt x="6340" y="662"/>
                    <a:pt x="5147" y="1"/>
                    <a:pt x="3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6200" y="1987575"/>
              <a:ext cx="75100" cy="63300"/>
            </a:xfrm>
            <a:custGeom>
              <a:avLst/>
              <a:gdLst/>
              <a:ahLst/>
              <a:cxnLst/>
              <a:rect l="l" t="t" r="r" b="b"/>
              <a:pathLst>
                <a:path w="3004" h="2532" extrusionOk="0">
                  <a:moveTo>
                    <a:pt x="1585" y="0"/>
                  </a:moveTo>
                  <a:cubicBezTo>
                    <a:pt x="687" y="0"/>
                    <a:pt x="1" y="995"/>
                    <a:pt x="456" y="1856"/>
                  </a:cubicBezTo>
                  <a:cubicBezTo>
                    <a:pt x="704" y="2313"/>
                    <a:pt x="1142" y="2531"/>
                    <a:pt x="1575" y="2531"/>
                  </a:cubicBezTo>
                  <a:cubicBezTo>
                    <a:pt x="2093" y="2531"/>
                    <a:pt x="2603" y="2219"/>
                    <a:pt x="2774" y="1627"/>
                  </a:cubicBezTo>
                  <a:cubicBezTo>
                    <a:pt x="3003" y="969"/>
                    <a:pt x="2603" y="254"/>
                    <a:pt x="1944" y="53"/>
                  </a:cubicBezTo>
                  <a:cubicBezTo>
                    <a:pt x="1822" y="17"/>
                    <a:pt x="1702" y="0"/>
                    <a:pt x="1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2216100" y="3309925"/>
            <a:ext cx="132400" cy="137749"/>
          </a:xfrm>
          <a:custGeom>
            <a:avLst/>
            <a:gdLst/>
            <a:ahLst/>
            <a:cxnLst/>
            <a:rect l="l" t="t" r="r" b="b"/>
            <a:pathLst>
              <a:path w="5296" h="5296" extrusionOk="0">
                <a:moveTo>
                  <a:pt x="2662" y="0"/>
                </a:moveTo>
                <a:cubicBezTo>
                  <a:pt x="1203" y="0"/>
                  <a:pt x="1" y="1174"/>
                  <a:pt x="1" y="2633"/>
                </a:cubicBezTo>
                <a:cubicBezTo>
                  <a:pt x="1" y="4093"/>
                  <a:pt x="1203" y="5295"/>
                  <a:pt x="2662" y="5295"/>
                </a:cubicBezTo>
                <a:cubicBezTo>
                  <a:pt x="4122" y="5295"/>
                  <a:pt x="5295" y="4093"/>
                  <a:pt x="5295" y="2633"/>
                </a:cubicBezTo>
                <a:cubicBezTo>
                  <a:pt x="5295" y="1174"/>
                  <a:pt x="4122" y="0"/>
                  <a:pt x="26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>
            <a:off x="8626475" y="2221700"/>
            <a:ext cx="183900" cy="137750"/>
          </a:xfrm>
          <a:custGeom>
            <a:avLst/>
            <a:gdLst/>
            <a:ahLst/>
            <a:cxnLst/>
            <a:rect l="l" t="t" r="r" b="b"/>
            <a:pathLst>
              <a:path w="7356" h="5510" extrusionOk="0">
                <a:moveTo>
                  <a:pt x="3678" y="1"/>
                </a:moveTo>
                <a:cubicBezTo>
                  <a:pt x="2969" y="1"/>
                  <a:pt x="2261" y="273"/>
                  <a:pt x="1717" y="816"/>
                </a:cubicBezTo>
                <a:cubicBezTo>
                  <a:pt x="0" y="2533"/>
                  <a:pt x="1231" y="5510"/>
                  <a:pt x="3663" y="5510"/>
                </a:cubicBezTo>
                <a:cubicBezTo>
                  <a:pt x="6125" y="5510"/>
                  <a:pt x="7355" y="2533"/>
                  <a:pt x="5638" y="816"/>
                </a:cubicBezTo>
                <a:cubicBezTo>
                  <a:pt x="5094" y="273"/>
                  <a:pt x="4386" y="1"/>
                  <a:pt x="3678" y="1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2"/>
          <p:cNvSpPr/>
          <p:nvPr/>
        </p:nvSpPr>
        <p:spPr>
          <a:xfrm>
            <a:off x="5829225" y="289925"/>
            <a:ext cx="236125" cy="215550"/>
          </a:xfrm>
          <a:custGeom>
            <a:avLst/>
            <a:gdLst/>
            <a:ahLst/>
            <a:cxnLst/>
            <a:rect l="l" t="t" r="r" b="b"/>
            <a:pathLst>
              <a:path w="9445" h="8622" extrusionOk="0">
                <a:moveTo>
                  <a:pt x="4702" y="1"/>
                </a:moveTo>
                <a:cubicBezTo>
                  <a:pt x="2732" y="1"/>
                  <a:pt x="961" y="1367"/>
                  <a:pt x="516" y="3396"/>
                </a:cubicBezTo>
                <a:cubicBezTo>
                  <a:pt x="0" y="5714"/>
                  <a:pt x="1460" y="8003"/>
                  <a:pt x="3778" y="8518"/>
                </a:cubicBezTo>
                <a:cubicBezTo>
                  <a:pt x="4093" y="8588"/>
                  <a:pt x="4407" y="8622"/>
                  <a:pt x="4717" y="8622"/>
                </a:cubicBezTo>
                <a:cubicBezTo>
                  <a:pt x="6692" y="8622"/>
                  <a:pt x="8484" y="7260"/>
                  <a:pt x="8930" y="5256"/>
                </a:cubicBezTo>
                <a:cubicBezTo>
                  <a:pt x="9445" y="2938"/>
                  <a:pt x="7957" y="619"/>
                  <a:pt x="5638" y="104"/>
                </a:cubicBezTo>
                <a:cubicBezTo>
                  <a:pt x="5324" y="35"/>
                  <a:pt x="5011" y="1"/>
                  <a:pt x="4702" y="1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" name="Google Shape;27;p2"/>
          <p:cNvGrpSpPr/>
          <p:nvPr/>
        </p:nvGrpSpPr>
        <p:grpSpPr>
          <a:xfrm>
            <a:off x="2507425" y="4284525"/>
            <a:ext cx="276775" cy="287175"/>
            <a:chOff x="939975" y="2736700"/>
            <a:chExt cx="276775" cy="287175"/>
          </a:xfrm>
        </p:grpSpPr>
        <p:sp>
          <p:nvSpPr>
            <p:cNvPr id="28" name="Google Shape;28;p2"/>
            <p:cNvSpPr/>
            <p:nvPr/>
          </p:nvSpPr>
          <p:spPr>
            <a:xfrm>
              <a:off x="939975" y="2736700"/>
              <a:ext cx="276775" cy="287175"/>
            </a:xfrm>
            <a:custGeom>
              <a:avLst/>
              <a:gdLst/>
              <a:ahLst/>
              <a:cxnLst/>
              <a:rect l="l" t="t" r="r" b="b"/>
              <a:pathLst>
                <a:path w="11071" h="11487" extrusionOk="0">
                  <a:moveTo>
                    <a:pt x="6852" y="0"/>
                  </a:moveTo>
                  <a:cubicBezTo>
                    <a:pt x="6803" y="0"/>
                    <a:pt x="6756" y="17"/>
                    <a:pt x="6720" y="53"/>
                  </a:cubicBezTo>
                  <a:lnTo>
                    <a:pt x="4173" y="2628"/>
                  </a:lnTo>
                  <a:cubicBezTo>
                    <a:pt x="4131" y="2670"/>
                    <a:pt x="4074" y="2697"/>
                    <a:pt x="4024" y="2697"/>
                  </a:cubicBezTo>
                  <a:cubicBezTo>
                    <a:pt x="4005" y="2697"/>
                    <a:pt x="3988" y="2693"/>
                    <a:pt x="3973" y="2686"/>
                  </a:cubicBezTo>
                  <a:lnTo>
                    <a:pt x="395" y="2056"/>
                  </a:lnTo>
                  <a:cubicBezTo>
                    <a:pt x="375" y="2049"/>
                    <a:pt x="355" y="2046"/>
                    <a:pt x="336" y="2046"/>
                  </a:cubicBezTo>
                  <a:cubicBezTo>
                    <a:pt x="193" y="2046"/>
                    <a:pt x="91" y="2219"/>
                    <a:pt x="166" y="2371"/>
                  </a:cubicBezTo>
                  <a:lnTo>
                    <a:pt x="1826" y="5576"/>
                  </a:lnTo>
                  <a:cubicBezTo>
                    <a:pt x="1855" y="5662"/>
                    <a:pt x="1855" y="5719"/>
                    <a:pt x="1826" y="5805"/>
                  </a:cubicBezTo>
                  <a:lnTo>
                    <a:pt x="80" y="8982"/>
                  </a:lnTo>
                  <a:cubicBezTo>
                    <a:pt x="1" y="9141"/>
                    <a:pt x="118" y="9300"/>
                    <a:pt x="272" y="9300"/>
                  </a:cubicBezTo>
                  <a:cubicBezTo>
                    <a:pt x="284" y="9300"/>
                    <a:pt x="297" y="9299"/>
                    <a:pt x="309" y="9297"/>
                  </a:cubicBezTo>
                  <a:lnTo>
                    <a:pt x="3887" y="8724"/>
                  </a:lnTo>
                  <a:cubicBezTo>
                    <a:pt x="3973" y="8724"/>
                    <a:pt x="4030" y="8753"/>
                    <a:pt x="4087" y="8810"/>
                  </a:cubicBezTo>
                  <a:lnTo>
                    <a:pt x="6577" y="11414"/>
                  </a:lnTo>
                  <a:cubicBezTo>
                    <a:pt x="6627" y="11465"/>
                    <a:pt x="6688" y="11487"/>
                    <a:pt x="6747" y="11487"/>
                  </a:cubicBezTo>
                  <a:cubicBezTo>
                    <a:pt x="6856" y="11487"/>
                    <a:pt x="6959" y="11411"/>
                    <a:pt x="6978" y="11300"/>
                  </a:cubicBezTo>
                  <a:lnTo>
                    <a:pt x="7521" y="7723"/>
                  </a:lnTo>
                  <a:cubicBezTo>
                    <a:pt x="7550" y="7637"/>
                    <a:pt x="7579" y="7579"/>
                    <a:pt x="7665" y="7551"/>
                  </a:cubicBezTo>
                  <a:lnTo>
                    <a:pt x="10899" y="5977"/>
                  </a:lnTo>
                  <a:cubicBezTo>
                    <a:pt x="11070" y="5891"/>
                    <a:pt x="11070" y="5662"/>
                    <a:pt x="10899" y="5576"/>
                  </a:cubicBezTo>
                  <a:lnTo>
                    <a:pt x="7693" y="3945"/>
                  </a:lnTo>
                  <a:cubicBezTo>
                    <a:pt x="7607" y="3916"/>
                    <a:pt x="7579" y="3859"/>
                    <a:pt x="7579" y="3773"/>
                  </a:cubicBezTo>
                  <a:lnTo>
                    <a:pt x="7092" y="196"/>
                  </a:lnTo>
                  <a:cubicBezTo>
                    <a:pt x="7073" y="78"/>
                    <a:pt x="6959" y="0"/>
                    <a:pt x="6852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10025" y="2818575"/>
              <a:ext cx="127300" cy="131975"/>
            </a:xfrm>
            <a:custGeom>
              <a:avLst/>
              <a:gdLst/>
              <a:ahLst/>
              <a:cxnLst/>
              <a:rect l="l" t="t" r="r" b="b"/>
              <a:pathLst>
                <a:path w="5092" h="5279" extrusionOk="0">
                  <a:moveTo>
                    <a:pt x="3135" y="1"/>
                  </a:moveTo>
                  <a:cubicBezTo>
                    <a:pt x="3119" y="1"/>
                    <a:pt x="3102" y="4"/>
                    <a:pt x="3088" y="12"/>
                  </a:cubicBezTo>
                  <a:lnTo>
                    <a:pt x="1915" y="1214"/>
                  </a:lnTo>
                  <a:cubicBezTo>
                    <a:pt x="1886" y="1214"/>
                    <a:pt x="1858" y="1242"/>
                    <a:pt x="1829" y="1242"/>
                  </a:cubicBezTo>
                  <a:lnTo>
                    <a:pt x="198" y="927"/>
                  </a:lnTo>
                  <a:cubicBezTo>
                    <a:pt x="112" y="927"/>
                    <a:pt x="55" y="1013"/>
                    <a:pt x="83" y="1099"/>
                  </a:cubicBezTo>
                  <a:lnTo>
                    <a:pt x="827" y="2559"/>
                  </a:lnTo>
                  <a:cubicBezTo>
                    <a:pt x="827" y="2587"/>
                    <a:pt x="827" y="2616"/>
                    <a:pt x="827" y="2673"/>
                  </a:cubicBezTo>
                  <a:lnTo>
                    <a:pt x="26" y="4133"/>
                  </a:lnTo>
                  <a:cubicBezTo>
                    <a:pt x="0" y="4184"/>
                    <a:pt x="43" y="4280"/>
                    <a:pt x="114" y="4280"/>
                  </a:cubicBezTo>
                  <a:cubicBezTo>
                    <a:pt x="122" y="4280"/>
                    <a:pt x="131" y="4279"/>
                    <a:pt x="140" y="4276"/>
                  </a:cubicBezTo>
                  <a:lnTo>
                    <a:pt x="1772" y="4018"/>
                  </a:lnTo>
                  <a:cubicBezTo>
                    <a:pt x="1788" y="4010"/>
                    <a:pt x="1803" y="4006"/>
                    <a:pt x="1815" y="4006"/>
                  </a:cubicBezTo>
                  <a:cubicBezTo>
                    <a:pt x="1846" y="4006"/>
                    <a:pt x="1866" y="4027"/>
                    <a:pt x="1886" y="4047"/>
                  </a:cubicBezTo>
                  <a:lnTo>
                    <a:pt x="3031" y="5249"/>
                  </a:lnTo>
                  <a:cubicBezTo>
                    <a:pt x="3051" y="5269"/>
                    <a:pt x="3075" y="5279"/>
                    <a:pt x="3099" y="5279"/>
                  </a:cubicBezTo>
                  <a:cubicBezTo>
                    <a:pt x="3142" y="5279"/>
                    <a:pt x="3184" y="5247"/>
                    <a:pt x="3203" y="5192"/>
                  </a:cubicBezTo>
                  <a:lnTo>
                    <a:pt x="3460" y="3532"/>
                  </a:lnTo>
                  <a:cubicBezTo>
                    <a:pt x="3460" y="3503"/>
                    <a:pt x="3489" y="3474"/>
                    <a:pt x="3517" y="3446"/>
                  </a:cubicBezTo>
                  <a:lnTo>
                    <a:pt x="5006" y="2730"/>
                  </a:lnTo>
                  <a:cubicBezTo>
                    <a:pt x="5092" y="2702"/>
                    <a:pt x="5092" y="2587"/>
                    <a:pt x="5006" y="2559"/>
                  </a:cubicBezTo>
                  <a:lnTo>
                    <a:pt x="3517" y="1815"/>
                  </a:lnTo>
                  <a:cubicBezTo>
                    <a:pt x="3489" y="1786"/>
                    <a:pt x="3460" y="1757"/>
                    <a:pt x="3460" y="1729"/>
                  </a:cubicBezTo>
                  <a:lnTo>
                    <a:pt x="3260" y="97"/>
                  </a:lnTo>
                  <a:cubicBezTo>
                    <a:pt x="3238" y="33"/>
                    <a:pt x="3185" y="1"/>
                    <a:pt x="3135" y="1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1173150" y="640988"/>
            <a:ext cx="325575" cy="323375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rot="10018376" flipH="1">
            <a:off x="1426271" y="-1403148"/>
            <a:ext cx="8749080" cy="7265484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3"/>
          <p:cNvSpPr/>
          <p:nvPr/>
        </p:nvSpPr>
        <p:spPr>
          <a:xfrm flipH="1">
            <a:off x="-1504962" y="-877011"/>
            <a:ext cx="3508236" cy="3416786"/>
          </a:xfrm>
          <a:custGeom>
            <a:avLst/>
            <a:gdLst/>
            <a:ahLst/>
            <a:cxnLst/>
            <a:rect l="l" t="t" r="r" b="b"/>
            <a:pathLst>
              <a:path w="73195" h="71287" extrusionOk="0">
                <a:moveTo>
                  <a:pt x="305" y="1"/>
                </a:moveTo>
                <a:cubicBezTo>
                  <a:pt x="0" y="5359"/>
                  <a:pt x="185" y="10745"/>
                  <a:pt x="1172" y="16029"/>
                </a:cubicBezTo>
                <a:cubicBezTo>
                  <a:pt x="2739" y="24494"/>
                  <a:pt x="6299" y="32167"/>
                  <a:pt x="11325" y="39351"/>
                </a:cubicBezTo>
                <a:cubicBezTo>
                  <a:pt x="18878" y="50141"/>
                  <a:pt x="30101" y="57408"/>
                  <a:pt x="42882" y="62055"/>
                </a:cubicBezTo>
                <a:cubicBezTo>
                  <a:pt x="52805" y="65670"/>
                  <a:pt x="63152" y="68050"/>
                  <a:pt x="73195" y="71287"/>
                </a:cubicBezTo>
                <a:lnTo>
                  <a:pt x="73195" y="1"/>
                </a:ln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/>
          </p:nvPr>
        </p:nvSpPr>
        <p:spPr>
          <a:xfrm>
            <a:off x="2826000" y="2359450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34625" y="3168950"/>
            <a:ext cx="28749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3482450" y="1366325"/>
            <a:ext cx="217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1578325" y="2359450"/>
            <a:ext cx="184600" cy="137950"/>
          </a:xfrm>
          <a:custGeom>
            <a:avLst/>
            <a:gdLst/>
            <a:ahLst/>
            <a:cxnLst/>
            <a:rect l="l" t="t" r="r" b="b"/>
            <a:pathLst>
              <a:path w="7384" h="5518" extrusionOk="0">
                <a:moveTo>
                  <a:pt x="3703" y="1"/>
                </a:moveTo>
                <a:cubicBezTo>
                  <a:pt x="2998" y="1"/>
                  <a:pt x="2290" y="266"/>
                  <a:pt x="1746" y="795"/>
                </a:cubicBezTo>
                <a:cubicBezTo>
                  <a:pt x="0" y="2541"/>
                  <a:pt x="1231" y="5517"/>
                  <a:pt x="3692" y="5517"/>
                </a:cubicBezTo>
                <a:cubicBezTo>
                  <a:pt x="6153" y="5517"/>
                  <a:pt x="7384" y="2541"/>
                  <a:pt x="5638" y="795"/>
                </a:cubicBezTo>
                <a:cubicBezTo>
                  <a:pt x="5109" y="266"/>
                  <a:pt x="4407" y="1"/>
                  <a:pt x="3703" y="1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3"/>
          <p:cNvSpPr/>
          <p:nvPr/>
        </p:nvSpPr>
        <p:spPr>
          <a:xfrm>
            <a:off x="930425" y="471038"/>
            <a:ext cx="151120" cy="137952"/>
          </a:xfrm>
          <a:custGeom>
            <a:avLst/>
            <a:gdLst/>
            <a:ahLst/>
            <a:cxnLst/>
            <a:rect l="l" t="t" r="r" b="b"/>
            <a:pathLst>
              <a:path w="9445" h="8622" extrusionOk="0">
                <a:moveTo>
                  <a:pt x="4702" y="1"/>
                </a:moveTo>
                <a:cubicBezTo>
                  <a:pt x="2732" y="1"/>
                  <a:pt x="961" y="1367"/>
                  <a:pt x="516" y="3396"/>
                </a:cubicBezTo>
                <a:cubicBezTo>
                  <a:pt x="0" y="5714"/>
                  <a:pt x="1460" y="8003"/>
                  <a:pt x="3778" y="8518"/>
                </a:cubicBezTo>
                <a:cubicBezTo>
                  <a:pt x="4093" y="8588"/>
                  <a:pt x="4407" y="8622"/>
                  <a:pt x="4717" y="8622"/>
                </a:cubicBezTo>
                <a:cubicBezTo>
                  <a:pt x="6692" y="8622"/>
                  <a:pt x="8484" y="7260"/>
                  <a:pt x="8930" y="5256"/>
                </a:cubicBezTo>
                <a:cubicBezTo>
                  <a:pt x="9445" y="2938"/>
                  <a:pt x="7957" y="619"/>
                  <a:pt x="5638" y="104"/>
                </a:cubicBezTo>
                <a:cubicBezTo>
                  <a:pt x="5324" y="35"/>
                  <a:pt x="5011" y="1"/>
                  <a:pt x="47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3"/>
          <p:cNvSpPr/>
          <p:nvPr/>
        </p:nvSpPr>
        <p:spPr>
          <a:xfrm>
            <a:off x="1421400" y="399375"/>
            <a:ext cx="282475" cy="281225"/>
          </a:xfrm>
          <a:custGeom>
            <a:avLst/>
            <a:gdLst/>
            <a:ahLst/>
            <a:cxnLst/>
            <a:rect l="l" t="t" r="r" b="b"/>
            <a:pathLst>
              <a:path w="11299" h="11249" extrusionOk="0">
                <a:moveTo>
                  <a:pt x="4959" y="1"/>
                </a:moveTo>
                <a:cubicBezTo>
                  <a:pt x="4871" y="1"/>
                  <a:pt x="4785" y="52"/>
                  <a:pt x="4751" y="155"/>
                </a:cubicBezTo>
                <a:lnTo>
                  <a:pt x="3749" y="3589"/>
                </a:lnTo>
                <a:cubicBezTo>
                  <a:pt x="3721" y="3647"/>
                  <a:pt x="3663" y="3704"/>
                  <a:pt x="3606" y="3733"/>
                </a:cubicBezTo>
                <a:lnTo>
                  <a:pt x="201" y="4849"/>
                </a:lnTo>
                <a:cubicBezTo>
                  <a:pt x="29" y="4906"/>
                  <a:pt x="0" y="5135"/>
                  <a:pt x="143" y="5249"/>
                </a:cubicBezTo>
                <a:lnTo>
                  <a:pt x="3091" y="7281"/>
                </a:lnTo>
                <a:cubicBezTo>
                  <a:pt x="3148" y="7310"/>
                  <a:pt x="3206" y="7367"/>
                  <a:pt x="3206" y="7453"/>
                </a:cubicBezTo>
                <a:lnTo>
                  <a:pt x="3206" y="11030"/>
                </a:lnTo>
                <a:cubicBezTo>
                  <a:pt x="3206" y="11154"/>
                  <a:pt x="3310" y="11248"/>
                  <a:pt x="3421" y="11248"/>
                </a:cubicBezTo>
                <a:cubicBezTo>
                  <a:pt x="3465" y="11248"/>
                  <a:pt x="3509" y="11234"/>
                  <a:pt x="3549" y="11202"/>
                </a:cubicBezTo>
                <a:lnTo>
                  <a:pt x="6382" y="9027"/>
                </a:lnTo>
                <a:cubicBezTo>
                  <a:pt x="6416" y="8994"/>
                  <a:pt x="6459" y="8980"/>
                  <a:pt x="6501" y="8980"/>
                </a:cubicBezTo>
                <a:cubicBezTo>
                  <a:pt x="6530" y="8980"/>
                  <a:pt x="6559" y="8987"/>
                  <a:pt x="6583" y="8998"/>
                </a:cubicBezTo>
                <a:lnTo>
                  <a:pt x="9988" y="10086"/>
                </a:lnTo>
                <a:cubicBezTo>
                  <a:pt x="10015" y="10094"/>
                  <a:pt x="10041" y="10097"/>
                  <a:pt x="10065" y="10097"/>
                </a:cubicBezTo>
                <a:cubicBezTo>
                  <a:pt x="10223" y="10097"/>
                  <a:pt x="10324" y="9949"/>
                  <a:pt x="10275" y="9800"/>
                </a:cubicBezTo>
                <a:lnTo>
                  <a:pt x="9073" y="6423"/>
                </a:lnTo>
                <a:cubicBezTo>
                  <a:pt x="9044" y="6337"/>
                  <a:pt x="9044" y="6280"/>
                  <a:pt x="9101" y="6222"/>
                </a:cubicBezTo>
                <a:lnTo>
                  <a:pt x="11190" y="3303"/>
                </a:lnTo>
                <a:cubicBezTo>
                  <a:pt x="11298" y="3168"/>
                  <a:pt x="11203" y="2957"/>
                  <a:pt x="11048" y="2957"/>
                </a:cubicBezTo>
                <a:cubicBezTo>
                  <a:pt x="11038" y="2957"/>
                  <a:pt x="11029" y="2958"/>
                  <a:pt x="11019" y="2960"/>
                </a:cubicBezTo>
                <a:lnTo>
                  <a:pt x="7441" y="3046"/>
                </a:lnTo>
                <a:cubicBezTo>
                  <a:pt x="7355" y="3046"/>
                  <a:pt x="7298" y="3017"/>
                  <a:pt x="7241" y="2960"/>
                </a:cubicBezTo>
                <a:lnTo>
                  <a:pt x="5123" y="69"/>
                </a:lnTo>
                <a:cubicBezTo>
                  <a:pt x="5077" y="23"/>
                  <a:pt x="5018" y="1"/>
                  <a:pt x="4959" y="1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3"/>
          <p:cNvSpPr/>
          <p:nvPr/>
        </p:nvSpPr>
        <p:spPr>
          <a:xfrm>
            <a:off x="641488" y="882725"/>
            <a:ext cx="325575" cy="323375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3"/>
          <p:cNvSpPr/>
          <p:nvPr/>
        </p:nvSpPr>
        <p:spPr>
          <a:xfrm>
            <a:off x="6727550" y="4327275"/>
            <a:ext cx="184600" cy="137950"/>
          </a:xfrm>
          <a:custGeom>
            <a:avLst/>
            <a:gdLst/>
            <a:ahLst/>
            <a:cxnLst/>
            <a:rect l="l" t="t" r="r" b="b"/>
            <a:pathLst>
              <a:path w="7384" h="5518" extrusionOk="0">
                <a:moveTo>
                  <a:pt x="3703" y="1"/>
                </a:moveTo>
                <a:cubicBezTo>
                  <a:pt x="2998" y="1"/>
                  <a:pt x="2290" y="266"/>
                  <a:pt x="1746" y="795"/>
                </a:cubicBezTo>
                <a:cubicBezTo>
                  <a:pt x="0" y="2541"/>
                  <a:pt x="1231" y="5517"/>
                  <a:pt x="3692" y="5517"/>
                </a:cubicBezTo>
                <a:cubicBezTo>
                  <a:pt x="6153" y="5517"/>
                  <a:pt x="7384" y="2541"/>
                  <a:pt x="5638" y="795"/>
                </a:cubicBezTo>
                <a:cubicBezTo>
                  <a:pt x="5109" y="266"/>
                  <a:pt x="4407" y="1"/>
                  <a:pt x="3703" y="1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3"/>
          <p:cNvSpPr/>
          <p:nvPr/>
        </p:nvSpPr>
        <p:spPr>
          <a:xfrm>
            <a:off x="8356163" y="882725"/>
            <a:ext cx="325575" cy="323375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 rot="781549">
            <a:off x="-4184293" y="63807"/>
            <a:ext cx="8322474" cy="6911218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>
            <a:off x="2272350" y="917050"/>
            <a:ext cx="4599300" cy="14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Karla"/>
              <a:buNone/>
              <a:defRPr sz="2000">
                <a:latin typeface="Karla"/>
                <a:ea typeface="Karla"/>
                <a:cs typeface="Karla"/>
                <a:sym typeface="Karl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None/>
              <a:defRPr sz="16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 idx="2"/>
          </p:nvPr>
        </p:nvSpPr>
        <p:spPr>
          <a:xfrm>
            <a:off x="4138475" y="2876550"/>
            <a:ext cx="288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8098425" y="4207875"/>
            <a:ext cx="325575" cy="323375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0"/>
          <p:cNvSpPr/>
          <p:nvPr/>
        </p:nvSpPr>
        <p:spPr>
          <a:xfrm>
            <a:off x="8226875" y="3892838"/>
            <a:ext cx="132411" cy="131517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10"/>
          <p:cNvSpPr/>
          <p:nvPr/>
        </p:nvSpPr>
        <p:spPr>
          <a:xfrm>
            <a:off x="7847825" y="578800"/>
            <a:ext cx="132400" cy="132400"/>
          </a:xfrm>
          <a:custGeom>
            <a:avLst/>
            <a:gdLst/>
            <a:ahLst/>
            <a:cxnLst/>
            <a:rect l="l" t="t" r="r" b="b"/>
            <a:pathLst>
              <a:path w="5296" h="5296" extrusionOk="0">
                <a:moveTo>
                  <a:pt x="2662" y="0"/>
                </a:moveTo>
                <a:cubicBezTo>
                  <a:pt x="1203" y="0"/>
                  <a:pt x="1" y="1174"/>
                  <a:pt x="1" y="2633"/>
                </a:cubicBezTo>
                <a:cubicBezTo>
                  <a:pt x="1" y="4093"/>
                  <a:pt x="1203" y="5295"/>
                  <a:pt x="2662" y="5295"/>
                </a:cubicBezTo>
                <a:cubicBezTo>
                  <a:pt x="4122" y="5295"/>
                  <a:pt x="5295" y="4093"/>
                  <a:pt x="5295" y="2633"/>
                </a:cubicBezTo>
                <a:cubicBezTo>
                  <a:pt x="5295" y="1174"/>
                  <a:pt x="4122" y="0"/>
                  <a:pt x="2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0"/>
          <p:cNvSpPr/>
          <p:nvPr/>
        </p:nvSpPr>
        <p:spPr>
          <a:xfrm>
            <a:off x="7715425" y="4274875"/>
            <a:ext cx="132400" cy="132400"/>
          </a:xfrm>
          <a:custGeom>
            <a:avLst/>
            <a:gdLst/>
            <a:ahLst/>
            <a:cxnLst/>
            <a:rect l="l" t="t" r="r" b="b"/>
            <a:pathLst>
              <a:path w="5296" h="5296" extrusionOk="0">
                <a:moveTo>
                  <a:pt x="2662" y="0"/>
                </a:moveTo>
                <a:cubicBezTo>
                  <a:pt x="1203" y="0"/>
                  <a:pt x="1" y="1174"/>
                  <a:pt x="1" y="2633"/>
                </a:cubicBezTo>
                <a:cubicBezTo>
                  <a:pt x="1" y="4093"/>
                  <a:pt x="1203" y="5295"/>
                  <a:pt x="2662" y="5295"/>
                </a:cubicBezTo>
                <a:cubicBezTo>
                  <a:pt x="4122" y="5295"/>
                  <a:pt x="5295" y="4093"/>
                  <a:pt x="5295" y="2633"/>
                </a:cubicBezTo>
                <a:cubicBezTo>
                  <a:pt x="5295" y="1174"/>
                  <a:pt x="4122" y="0"/>
                  <a:pt x="2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0"/>
          <p:cNvSpPr/>
          <p:nvPr/>
        </p:nvSpPr>
        <p:spPr>
          <a:xfrm>
            <a:off x="1041150" y="402250"/>
            <a:ext cx="183900" cy="137750"/>
          </a:xfrm>
          <a:custGeom>
            <a:avLst/>
            <a:gdLst/>
            <a:ahLst/>
            <a:cxnLst/>
            <a:rect l="l" t="t" r="r" b="b"/>
            <a:pathLst>
              <a:path w="7356" h="5510" extrusionOk="0">
                <a:moveTo>
                  <a:pt x="3678" y="1"/>
                </a:moveTo>
                <a:cubicBezTo>
                  <a:pt x="2970" y="1"/>
                  <a:pt x="2262" y="273"/>
                  <a:pt x="1718" y="816"/>
                </a:cubicBezTo>
                <a:cubicBezTo>
                  <a:pt x="1" y="2562"/>
                  <a:pt x="1231" y="5510"/>
                  <a:pt x="3693" y="5510"/>
                </a:cubicBezTo>
                <a:cubicBezTo>
                  <a:pt x="6125" y="5510"/>
                  <a:pt x="7356" y="2562"/>
                  <a:pt x="5639" y="816"/>
                </a:cubicBezTo>
                <a:cubicBezTo>
                  <a:pt x="5095" y="273"/>
                  <a:pt x="4387" y="1"/>
                  <a:pt x="3678" y="1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0"/>
          <p:cNvSpPr/>
          <p:nvPr/>
        </p:nvSpPr>
        <p:spPr>
          <a:xfrm>
            <a:off x="396138" y="1185875"/>
            <a:ext cx="184625" cy="137750"/>
          </a:xfrm>
          <a:custGeom>
            <a:avLst/>
            <a:gdLst/>
            <a:ahLst/>
            <a:cxnLst/>
            <a:rect l="l" t="t" r="r" b="b"/>
            <a:pathLst>
              <a:path w="7385" h="5510" extrusionOk="0">
                <a:moveTo>
                  <a:pt x="3692" y="0"/>
                </a:moveTo>
                <a:cubicBezTo>
                  <a:pt x="2984" y="0"/>
                  <a:pt x="2276" y="272"/>
                  <a:pt x="1746" y="816"/>
                </a:cubicBezTo>
                <a:cubicBezTo>
                  <a:pt x="0" y="2562"/>
                  <a:pt x="1231" y="5510"/>
                  <a:pt x="3692" y="5510"/>
                </a:cubicBezTo>
                <a:cubicBezTo>
                  <a:pt x="6153" y="5510"/>
                  <a:pt x="7384" y="2562"/>
                  <a:pt x="5638" y="816"/>
                </a:cubicBezTo>
                <a:cubicBezTo>
                  <a:pt x="5109" y="272"/>
                  <a:pt x="4401" y="0"/>
                  <a:pt x="3692" y="0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0"/>
          <p:cNvSpPr/>
          <p:nvPr/>
        </p:nvSpPr>
        <p:spPr>
          <a:xfrm>
            <a:off x="904625" y="917050"/>
            <a:ext cx="309100" cy="291325"/>
          </a:xfrm>
          <a:custGeom>
            <a:avLst/>
            <a:gdLst/>
            <a:ahLst/>
            <a:cxnLst/>
            <a:rect l="l" t="t" r="r" b="b"/>
            <a:pathLst>
              <a:path w="12364" h="11653" extrusionOk="0">
                <a:moveTo>
                  <a:pt x="6182" y="0"/>
                </a:moveTo>
                <a:cubicBezTo>
                  <a:pt x="6089" y="0"/>
                  <a:pt x="5996" y="50"/>
                  <a:pt x="5953" y="151"/>
                </a:cubicBezTo>
                <a:lnTo>
                  <a:pt x="4264" y="3614"/>
                </a:lnTo>
                <a:cubicBezTo>
                  <a:pt x="4207" y="3671"/>
                  <a:pt x="4150" y="3728"/>
                  <a:pt x="4064" y="3728"/>
                </a:cubicBezTo>
                <a:lnTo>
                  <a:pt x="286" y="4272"/>
                </a:lnTo>
                <a:cubicBezTo>
                  <a:pt x="86" y="4300"/>
                  <a:pt x="0" y="4558"/>
                  <a:pt x="143" y="4701"/>
                </a:cubicBezTo>
                <a:lnTo>
                  <a:pt x="2891" y="7363"/>
                </a:lnTo>
                <a:cubicBezTo>
                  <a:pt x="2948" y="7420"/>
                  <a:pt x="2976" y="7506"/>
                  <a:pt x="2976" y="7592"/>
                </a:cubicBezTo>
                <a:lnTo>
                  <a:pt x="2318" y="11369"/>
                </a:lnTo>
                <a:cubicBezTo>
                  <a:pt x="2273" y="11529"/>
                  <a:pt x="2409" y="11652"/>
                  <a:pt x="2553" y="11652"/>
                </a:cubicBezTo>
                <a:cubicBezTo>
                  <a:pt x="2590" y="11652"/>
                  <a:pt x="2627" y="11644"/>
                  <a:pt x="2662" y="11627"/>
                </a:cubicBezTo>
                <a:lnTo>
                  <a:pt x="6067" y="9824"/>
                </a:lnTo>
                <a:cubicBezTo>
                  <a:pt x="6096" y="9810"/>
                  <a:pt x="6132" y="9802"/>
                  <a:pt x="6171" y="9802"/>
                </a:cubicBezTo>
                <a:cubicBezTo>
                  <a:pt x="6210" y="9802"/>
                  <a:pt x="6253" y="9810"/>
                  <a:pt x="6296" y="9824"/>
                </a:cubicBezTo>
                <a:lnTo>
                  <a:pt x="9702" y="11627"/>
                </a:lnTo>
                <a:cubicBezTo>
                  <a:pt x="9737" y="11644"/>
                  <a:pt x="9773" y="11652"/>
                  <a:pt x="9808" y="11652"/>
                </a:cubicBezTo>
                <a:cubicBezTo>
                  <a:pt x="9946" y="11652"/>
                  <a:pt x="10068" y="11529"/>
                  <a:pt x="10045" y="11369"/>
                </a:cubicBezTo>
                <a:lnTo>
                  <a:pt x="9387" y="7592"/>
                </a:lnTo>
                <a:cubicBezTo>
                  <a:pt x="9387" y="7506"/>
                  <a:pt x="9416" y="7420"/>
                  <a:pt x="9473" y="7363"/>
                </a:cubicBezTo>
                <a:lnTo>
                  <a:pt x="12220" y="4701"/>
                </a:lnTo>
                <a:cubicBezTo>
                  <a:pt x="12364" y="4558"/>
                  <a:pt x="12278" y="4300"/>
                  <a:pt x="12077" y="4272"/>
                </a:cubicBezTo>
                <a:lnTo>
                  <a:pt x="8271" y="3728"/>
                </a:lnTo>
                <a:cubicBezTo>
                  <a:pt x="8214" y="3728"/>
                  <a:pt x="8128" y="3671"/>
                  <a:pt x="8099" y="3614"/>
                </a:cubicBezTo>
                <a:lnTo>
                  <a:pt x="6411" y="151"/>
                </a:lnTo>
                <a:cubicBezTo>
                  <a:pt x="6368" y="50"/>
                  <a:pt x="6275" y="0"/>
                  <a:pt x="6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" name="Google Shape;101;p10"/>
          <p:cNvGrpSpPr/>
          <p:nvPr/>
        </p:nvGrpSpPr>
        <p:grpSpPr>
          <a:xfrm>
            <a:off x="8013450" y="673525"/>
            <a:ext cx="696829" cy="650104"/>
            <a:chOff x="7599075" y="1453950"/>
            <a:chExt cx="696829" cy="650104"/>
          </a:xfrm>
        </p:grpSpPr>
        <p:sp>
          <p:nvSpPr>
            <p:cNvPr id="102" name="Google Shape;102;p10"/>
            <p:cNvSpPr/>
            <p:nvPr/>
          </p:nvSpPr>
          <p:spPr>
            <a:xfrm>
              <a:off x="7599075" y="1453950"/>
              <a:ext cx="696829" cy="650104"/>
            </a:xfrm>
            <a:custGeom>
              <a:avLst/>
              <a:gdLst/>
              <a:ahLst/>
              <a:cxnLst/>
              <a:rect l="l" t="t" r="r" b="b"/>
              <a:pathLst>
                <a:path w="10991" h="10254" extrusionOk="0">
                  <a:moveTo>
                    <a:pt x="5502" y="1"/>
                  </a:moveTo>
                  <a:cubicBezTo>
                    <a:pt x="3015" y="1"/>
                    <a:pt x="844" y="1789"/>
                    <a:pt x="430" y="4326"/>
                  </a:cubicBezTo>
                  <a:cubicBezTo>
                    <a:pt x="0" y="7102"/>
                    <a:pt x="1889" y="9735"/>
                    <a:pt x="4694" y="10193"/>
                  </a:cubicBezTo>
                  <a:cubicBezTo>
                    <a:pt x="4959" y="10234"/>
                    <a:pt x="5222" y="10254"/>
                    <a:pt x="5482" y="10254"/>
                  </a:cubicBezTo>
                  <a:cubicBezTo>
                    <a:pt x="7952" y="10254"/>
                    <a:pt x="10144" y="8466"/>
                    <a:pt x="10532" y="5929"/>
                  </a:cubicBezTo>
                  <a:cubicBezTo>
                    <a:pt x="10990" y="3153"/>
                    <a:pt x="9073" y="520"/>
                    <a:pt x="6297" y="62"/>
                  </a:cubicBezTo>
                  <a:cubicBezTo>
                    <a:pt x="6029" y="21"/>
                    <a:pt x="5764" y="1"/>
                    <a:pt x="5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7872644" y="1908969"/>
              <a:ext cx="167376" cy="141128"/>
            </a:xfrm>
            <a:custGeom>
              <a:avLst/>
              <a:gdLst/>
              <a:ahLst/>
              <a:cxnLst/>
              <a:rect l="l" t="t" r="r" b="b"/>
              <a:pathLst>
                <a:path w="2640" h="2226" extrusionOk="0">
                  <a:moveTo>
                    <a:pt x="1406" y="0"/>
                  </a:moveTo>
                  <a:cubicBezTo>
                    <a:pt x="1036" y="0"/>
                    <a:pt x="662" y="179"/>
                    <a:pt x="436" y="555"/>
                  </a:cubicBezTo>
                  <a:cubicBezTo>
                    <a:pt x="0" y="1298"/>
                    <a:pt x="575" y="2225"/>
                    <a:pt x="1399" y="2225"/>
                  </a:cubicBezTo>
                  <a:cubicBezTo>
                    <a:pt x="1495" y="2225"/>
                    <a:pt x="1594" y="2213"/>
                    <a:pt x="1695" y="2186"/>
                  </a:cubicBezTo>
                  <a:cubicBezTo>
                    <a:pt x="2268" y="2043"/>
                    <a:pt x="2640" y="1442"/>
                    <a:pt x="2497" y="841"/>
                  </a:cubicBezTo>
                  <a:cubicBezTo>
                    <a:pt x="2352" y="294"/>
                    <a:pt x="1882" y="0"/>
                    <a:pt x="1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7899906" y="1728978"/>
              <a:ext cx="67584" cy="56743"/>
            </a:xfrm>
            <a:custGeom>
              <a:avLst/>
              <a:gdLst/>
              <a:ahLst/>
              <a:cxnLst/>
              <a:rect l="l" t="t" r="r" b="b"/>
              <a:pathLst>
                <a:path w="1066" h="895" extrusionOk="0">
                  <a:moveTo>
                    <a:pt x="555" y="1"/>
                  </a:moveTo>
                  <a:cubicBezTo>
                    <a:pt x="409" y="1"/>
                    <a:pt x="264" y="69"/>
                    <a:pt x="178" y="217"/>
                  </a:cubicBezTo>
                  <a:cubicBezTo>
                    <a:pt x="0" y="522"/>
                    <a:pt x="228" y="894"/>
                    <a:pt x="542" y="894"/>
                  </a:cubicBezTo>
                  <a:cubicBezTo>
                    <a:pt x="581" y="894"/>
                    <a:pt x="623" y="888"/>
                    <a:pt x="664" y="875"/>
                  </a:cubicBezTo>
                  <a:cubicBezTo>
                    <a:pt x="922" y="818"/>
                    <a:pt x="1065" y="589"/>
                    <a:pt x="1008" y="331"/>
                  </a:cubicBezTo>
                  <a:cubicBezTo>
                    <a:pt x="943" y="120"/>
                    <a:pt x="748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7738174" y="1926151"/>
              <a:ext cx="67838" cy="56870"/>
            </a:xfrm>
            <a:custGeom>
              <a:avLst/>
              <a:gdLst/>
              <a:ahLst/>
              <a:cxnLst/>
              <a:rect l="l" t="t" r="r" b="b"/>
              <a:pathLst>
                <a:path w="1070" h="897" extrusionOk="0">
                  <a:moveTo>
                    <a:pt x="592" y="1"/>
                  </a:moveTo>
                  <a:cubicBezTo>
                    <a:pt x="441" y="1"/>
                    <a:pt x="283" y="75"/>
                    <a:pt x="182" y="226"/>
                  </a:cubicBezTo>
                  <a:cubicBezTo>
                    <a:pt x="0" y="538"/>
                    <a:pt x="242" y="897"/>
                    <a:pt x="588" y="897"/>
                  </a:cubicBezTo>
                  <a:cubicBezTo>
                    <a:pt x="623" y="897"/>
                    <a:pt x="660" y="893"/>
                    <a:pt x="697" y="885"/>
                  </a:cubicBezTo>
                  <a:cubicBezTo>
                    <a:pt x="926" y="799"/>
                    <a:pt x="1069" y="570"/>
                    <a:pt x="1012" y="341"/>
                  </a:cubicBezTo>
                  <a:cubicBezTo>
                    <a:pt x="964" y="118"/>
                    <a:pt x="783" y="1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 rot="419604" flipH="1">
            <a:off x="1115306" y="-1073155"/>
            <a:ext cx="11662079" cy="9684522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4"/>
          <p:cNvSpPr txBox="1">
            <a:spLocks noGrp="1"/>
          </p:cNvSpPr>
          <p:nvPr>
            <p:ph type="ctrTitle"/>
          </p:nvPr>
        </p:nvSpPr>
        <p:spPr>
          <a:xfrm>
            <a:off x="719994" y="2302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806094" y="2728057"/>
            <a:ext cx="2079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2" hasCustomPrompt="1"/>
          </p:nvPr>
        </p:nvSpPr>
        <p:spPr>
          <a:xfrm>
            <a:off x="968994" y="132588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ctrTitle" idx="3"/>
          </p:nvPr>
        </p:nvSpPr>
        <p:spPr>
          <a:xfrm>
            <a:off x="3446100" y="29664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4"/>
          </p:nvPr>
        </p:nvSpPr>
        <p:spPr>
          <a:xfrm>
            <a:off x="3583650" y="3395532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5" hasCustomPrompt="1"/>
          </p:nvPr>
        </p:nvSpPr>
        <p:spPr>
          <a:xfrm>
            <a:off x="3695100" y="19036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ctrTitle" idx="6"/>
          </p:nvPr>
        </p:nvSpPr>
        <p:spPr>
          <a:xfrm>
            <a:off x="6172189" y="2302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7"/>
          </p:nvPr>
        </p:nvSpPr>
        <p:spPr>
          <a:xfrm>
            <a:off x="6258299" y="2728046"/>
            <a:ext cx="20796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8" hasCustomPrompt="1"/>
          </p:nvPr>
        </p:nvSpPr>
        <p:spPr>
          <a:xfrm>
            <a:off x="6421189" y="132588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4"/>
          <p:cNvSpPr txBox="1">
            <a:spLocks noGrp="1"/>
          </p:cNvSpPr>
          <p:nvPr>
            <p:ph type="title" idx="9"/>
          </p:nvPr>
        </p:nvSpPr>
        <p:spPr>
          <a:xfrm>
            <a:off x="1207050" y="378984"/>
            <a:ext cx="6729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8616400" y="4043250"/>
            <a:ext cx="184600" cy="137950"/>
          </a:xfrm>
          <a:custGeom>
            <a:avLst/>
            <a:gdLst/>
            <a:ahLst/>
            <a:cxnLst/>
            <a:rect l="l" t="t" r="r" b="b"/>
            <a:pathLst>
              <a:path w="7384" h="5518" extrusionOk="0">
                <a:moveTo>
                  <a:pt x="3703" y="1"/>
                </a:moveTo>
                <a:cubicBezTo>
                  <a:pt x="2998" y="1"/>
                  <a:pt x="2290" y="266"/>
                  <a:pt x="1746" y="795"/>
                </a:cubicBezTo>
                <a:cubicBezTo>
                  <a:pt x="0" y="2541"/>
                  <a:pt x="1231" y="5517"/>
                  <a:pt x="3692" y="5517"/>
                </a:cubicBezTo>
                <a:cubicBezTo>
                  <a:pt x="6153" y="5517"/>
                  <a:pt x="7384" y="2541"/>
                  <a:pt x="5638" y="795"/>
                </a:cubicBezTo>
                <a:cubicBezTo>
                  <a:pt x="5109" y="266"/>
                  <a:pt x="4407" y="1"/>
                  <a:pt x="37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4"/>
          <p:cNvSpPr/>
          <p:nvPr/>
        </p:nvSpPr>
        <p:spPr>
          <a:xfrm>
            <a:off x="8332050" y="533250"/>
            <a:ext cx="183900" cy="137750"/>
          </a:xfrm>
          <a:custGeom>
            <a:avLst/>
            <a:gdLst/>
            <a:ahLst/>
            <a:cxnLst/>
            <a:rect l="l" t="t" r="r" b="b"/>
            <a:pathLst>
              <a:path w="7356" h="5510" extrusionOk="0">
                <a:moveTo>
                  <a:pt x="3678" y="1"/>
                </a:moveTo>
                <a:cubicBezTo>
                  <a:pt x="2970" y="1"/>
                  <a:pt x="2262" y="273"/>
                  <a:pt x="1718" y="816"/>
                </a:cubicBezTo>
                <a:cubicBezTo>
                  <a:pt x="1" y="2562"/>
                  <a:pt x="1231" y="5510"/>
                  <a:pt x="3693" y="5510"/>
                </a:cubicBezTo>
                <a:cubicBezTo>
                  <a:pt x="6125" y="5510"/>
                  <a:pt x="7356" y="2562"/>
                  <a:pt x="5639" y="816"/>
                </a:cubicBezTo>
                <a:cubicBezTo>
                  <a:pt x="5095" y="273"/>
                  <a:pt x="4387" y="1"/>
                  <a:pt x="3678" y="1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" name="Google Shape;157;p14"/>
          <p:cNvGrpSpPr/>
          <p:nvPr/>
        </p:nvGrpSpPr>
        <p:grpSpPr>
          <a:xfrm>
            <a:off x="8175000" y="4299263"/>
            <a:ext cx="306250" cy="304225"/>
            <a:chOff x="3437575" y="2857925"/>
            <a:chExt cx="306250" cy="304225"/>
          </a:xfrm>
        </p:grpSpPr>
        <p:sp>
          <p:nvSpPr>
            <p:cNvPr id="158" name="Google Shape;158;p14"/>
            <p:cNvSpPr/>
            <p:nvPr/>
          </p:nvSpPr>
          <p:spPr>
            <a:xfrm>
              <a:off x="3437575" y="2857925"/>
              <a:ext cx="306250" cy="304225"/>
            </a:xfrm>
            <a:custGeom>
              <a:avLst/>
              <a:gdLst/>
              <a:ahLst/>
              <a:cxnLst/>
              <a:rect l="l" t="t" r="r" b="b"/>
              <a:pathLst>
                <a:path w="12250" h="12169" extrusionOk="0">
                  <a:moveTo>
                    <a:pt x="5378" y="0"/>
                  </a:moveTo>
                  <a:cubicBezTo>
                    <a:pt x="5282" y="0"/>
                    <a:pt x="5186" y="52"/>
                    <a:pt x="5152" y="155"/>
                  </a:cubicBezTo>
                  <a:lnTo>
                    <a:pt x="4064" y="3875"/>
                  </a:lnTo>
                  <a:cubicBezTo>
                    <a:pt x="4036" y="3961"/>
                    <a:pt x="3978" y="4018"/>
                    <a:pt x="3921" y="4047"/>
                  </a:cubicBezTo>
                  <a:lnTo>
                    <a:pt x="229" y="5249"/>
                  </a:lnTo>
                  <a:cubicBezTo>
                    <a:pt x="29" y="5306"/>
                    <a:pt x="0" y="5564"/>
                    <a:pt x="172" y="5678"/>
                  </a:cubicBezTo>
                  <a:lnTo>
                    <a:pt x="3377" y="7853"/>
                  </a:lnTo>
                  <a:cubicBezTo>
                    <a:pt x="3435" y="7911"/>
                    <a:pt x="3463" y="7968"/>
                    <a:pt x="3463" y="8054"/>
                  </a:cubicBezTo>
                  <a:lnTo>
                    <a:pt x="3463" y="11946"/>
                  </a:lnTo>
                  <a:cubicBezTo>
                    <a:pt x="3483" y="12085"/>
                    <a:pt x="3586" y="12169"/>
                    <a:pt x="3704" y="12169"/>
                  </a:cubicBezTo>
                  <a:cubicBezTo>
                    <a:pt x="3756" y="12169"/>
                    <a:pt x="3811" y="12153"/>
                    <a:pt x="3864" y="12118"/>
                  </a:cubicBezTo>
                  <a:lnTo>
                    <a:pt x="6926" y="9771"/>
                  </a:lnTo>
                  <a:cubicBezTo>
                    <a:pt x="6968" y="9729"/>
                    <a:pt x="7025" y="9702"/>
                    <a:pt x="7087" y="9702"/>
                  </a:cubicBezTo>
                  <a:cubicBezTo>
                    <a:pt x="7109" y="9702"/>
                    <a:pt x="7132" y="9706"/>
                    <a:pt x="7155" y="9714"/>
                  </a:cubicBezTo>
                  <a:lnTo>
                    <a:pt x="10847" y="10887"/>
                  </a:lnTo>
                  <a:cubicBezTo>
                    <a:pt x="10875" y="10901"/>
                    <a:pt x="10904" y="10907"/>
                    <a:pt x="10931" y="10907"/>
                  </a:cubicBezTo>
                  <a:cubicBezTo>
                    <a:pt x="11069" y="10907"/>
                    <a:pt x="11181" y="10744"/>
                    <a:pt x="11133" y="10601"/>
                  </a:cubicBezTo>
                  <a:lnTo>
                    <a:pt x="9845" y="6937"/>
                  </a:lnTo>
                  <a:cubicBezTo>
                    <a:pt x="9817" y="6880"/>
                    <a:pt x="9817" y="6794"/>
                    <a:pt x="9874" y="6709"/>
                  </a:cubicBezTo>
                  <a:lnTo>
                    <a:pt x="12135" y="3560"/>
                  </a:lnTo>
                  <a:cubicBezTo>
                    <a:pt x="12249" y="3417"/>
                    <a:pt x="12135" y="3188"/>
                    <a:pt x="11934" y="3188"/>
                  </a:cubicBezTo>
                  <a:lnTo>
                    <a:pt x="8042" y="3303"/>
                  </a:lnTo>
                  <a:cubicBezTo>
                    <a:pt x="7985" y="3303"/>
                    <a:pt x="7899" y="3274"/>
                    <a:pt x="7842" y="3217"/>
                  </a:cubicBezTo>
                  <a:lnTo>
                    <a:pt x="5552" y="69"/>
                  </a:lnTo>
                  <a:cubicBezTo>
                    <a:pt x="5507" y="23"/>
                    <a:pt x="5442" y="0"/>
                    <a:pt x="5378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518425" y="2951875"/>
              <a:ext cx="144550" cy="143750"/>
            </a:xfrm>
            <a:custGeom>
              <a:avLst/>
              <a:gdLst/>
              <a:ahLst/>
              <a:cxnLst/>
              <a:rect l="l" t="t" r="r" b="b"/>
              <a:pathLst>
                <a:path w="5782" h="5750" extrusionOk="0">
                  <a:moveTo>
                    <a:pt x="2538" y="0"/>
                  </a:moveTo>
                  <a:cubicBezTo>
                    <a:pt x="2490" y="0"/>
                    <a:pt x="2451" y="25"/>
                    <a:pt x="2433" y="60"/>
                  </a:cubicBezTo>
                  <a:lnTo>
                    <a:pt x="1918" y="1834"/>
                  </a:lnTo>
                  <a:cubicBezTo>
                    <a:pt x="1889" y="1863"/>
                    <a:pt x="1860" y="1892"/>
                    <a:pt x="1832" y="1892"/>
                  </a:cubicBezTo>
                  <a:lnTo>
                    <a:pt x="86" y="2464"/>
                  </a:lnTo>
                  <a:cubicBezTo>
                    <a:pt x="0" y="2493"/>
                    <a:pt x="0" y="2607"/>
                    <a:pt x="57" y="2664"/>
                  </a:cubicBezTo>
                  <a:lnTo>
                    <a:pt x="1574" y="3723"/>
                  </a:lnTo>
                  <a:cubicBezTo>
                    <a:pt x="1603" y="3723"/>
                    <a:pt x="1631" y="3752"/>
                    <a:pt x="1631" y="3809"/>
                  </a:cubicBezTo>
                  <a:lnTo>
                    <a:pt x="1631" y="5641"/>
                  </a:lnTo>
                  <a:cubicBezTo>
                    <a:pt x="1631" y="5703"/>
                    <a:pt x="1691" y="5750"/>
                    <a:pt x="1746" y="5750"/>
                  </a:cubicBezTo>
                  <a:cubicBezTo>
                    <a:pt x="1767" y="5750"/>
                    <a:pt x="1787" y="5743"/>
                    <a:pt x="1803" y="5727"/>
                  </a:cubicBezTo>
                  <a:lnTo>
                    <a:pt x="3263" y="4610"/>
                  </a:lnTo>
                  <a:cubicBezTo>
                    <a:pt x="3291" y="4582"/>
                    <a:pt x="3349" y="4582"/>
                    <a:pt x="3377" y="4582"/>
                  </a:cubicBezTo>
                  <a:lnTo>
                    <a:pt x="5123" y="5154"/>
                  </a:lnTo>
                  <a:cubicBezTo>
                    <a:pt x="5135" y="5158"/>
                    <a:pt x="5146" y="5160"/>
                    <a:pt x="5157" y="5160"/>
                  </a:cubicBezTo>
                  <a:cubicBezTo>
                    <a:pt x="5230" y="5160"/>
                    <a:pt x="5291" y="5085"/>
                    <a:pt x="5266" y="5011"/>
                  </a:cubicBezTo>
                  <a:lnTo>
                    <a:pt x="4636" y="3265"/>
                  </a:lnTo>
                  <a:cubicBezTo>
                    <a:pt x="4636" y="3237"/>
                    <a:pt x="4636" y="3208"/>
                    <a:pt x="4636" y="3179"/>
                  </a:cubicBezTo>
                  <a:lnTo>
                    <a:pt x="5724" y="1691"/>
                  </a:lnTo>
                  <a:cubicBezTo>
                    <a:pt x="5781" y="1605"/>
                    <a:pt x="5724" y="1491"/>
                    <a:pt x="5610" y="1491"/>
                  </a:cubicBezTo>
                  <a:lnTo>
                    <a:pt x="3778" y="1548"/>
                  </a:lnTo>
                  <a:cubicBezTo>
                    <a:pt x="3749" y="1548"/>
                    <a:pt x="3721" y="1548"/>
                    <a:pt x="3692" y="1520"/>
                  </a:cubicBezTo>
                  <a:lnTo>
                    <a:pt x="2633" y="31"/>
                  </a:lnTo>
                  <a:cubicBezTo>
                    <a:pt x="2600" y="9"/>
                    <a:pt x="2568" y="0"/>
                    <a:pt x="2538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466050" y="4245425"/>
            <a:ext cx="282475" cy="281225"/>
          </a:xfrm>
          <a:custGeom>
            <a:avLst/>
            <a:gdLst/>
            <a:ahLst/>
            <a:cxnLst/>
            <a:rect l="l" t="t" r="r" b="b"/>
            <a:pathLst>
              <a:path w="11299" h="11249" extrusionOk="0">
                <a:moveTo>
                  <a:pt x="4959" y="1"/>
                </a:moveTo>
                <a:cubicBezTo>
                  <a:pt x="4871" y="1"/>
                  <a:pt x="4785" y="52"/>
                  <a:pt x="4751" y="155"/>
                </a:cubicBezTo>
                <a:lnTo>
                  <a:pt x="3749" y="3589"/>
                </a:lnTo>
                <a:cubicBezTo>
                  <a:pt x="3721" y="3647"/>
                  <a:pt x="3663" y="3704"/>
                  <a:pt x="3606" y="3733"/>
                </a:cubicBezTo>
                <a:lnTo>
                  <a:pt x="201" y="4849"/>
                </a:lnTo>
                <a:cubicBezTo>
                  <a:pt x="29" y="4906"/>
                  <a:pt x="0" y="5135"/>
                  <a:pt x="143" y="5249"/>
                </a:cubicBezTo>
                <a:lnTo>
                  <a:pt x="3091" y="7281"/>
                </a:lnTo>
                <a:cubicBezTo>
                  <a:pt x="3148" y="7310"/>
                  <a:pt x="3206" y="7367"/>
                  <a:pt x="3206" y="7453"/>
                </a:cubicBezTo>
                <a:lnTo>
                  <a:pt x="3206" y="11030"/>
                </a:lnTo>
                <a:cubicBezTo>
                  <a:pt x="3206" y="11154"/>
                  <a:pt x="3310" y="11248"/>
                  <a:pt x="3421" y="11248"/>
                </a:cubicBezTo>
                <a:cubicBezTo>
                  <a:pt x="3465" y="11248"/>
                  <a:pt x="3509" y="11234"/>
                  <a:pt x="3549" y="11202"/>
                </a:cubicBezTo>
                <a:lnTo>
                  <a:pt x="6382" y="9027"/>
                </a:lnTo>
                <a:cubicBezTo>
                  <a:pt x="6416" y="8994"/>
                  <a:pt x="6459" y="8980"/>
                  <a:pt x="6501" y="8980"/>
                </a:cubicBezTo>
                <a:cubicBezTo>
                  <a:pt x="6530" y="8980"/>
                  <a:pt x="6559" y="8987"/>
                  <a:pt x="6583" y="8998"/>
                </a:cubicBezTo>
                <a:lnTo>
                  <a:pt x="9988" y="10086"/>
                </a:lnTo>
                <a:cubicBezTo>
                  <a:pt x="10015" y="10094"/>
                  <a:pt x="10041" y="10097"/>
                  <a:pt x="10065" y="10097"/>
                </a:cubicBezTo>
                <a:cubicBezTo>
                  <a:pt x="10223" y="10097"/>
                  <a:pt x="10324" y="9949"/>
                  <a:pt x="10275" y="9800"/>
                </a:cubicBezTo>
                <a:lnTo>
                  <a:pt x="9073" y="6423"/>
                </a:lnTo>
                <a:cubicBezTo>
                  <a:pt x="9044" y="6337"/>
                  <a:pt x="9044" y="6280"/>
                  <a:pt x="9101" y="6222"/>
                </a:cubicBezTo>
                <a:lnTo>
                  <a:pt x="11190" y="3303"/>
                </a:lnTo>
                <a:cubicBezTo>
                  <a:pt x="11298" y="3168"/>
                  <a:pt x="11203" y="2957"/>
                  <a:pt x="11048" y="2957"/>
                </a:cubicBezTo>
                <a:cubicBezTo>
                  <a:pt x="11038" y="2957"/>
                  <a:pt x="11029" y="2958"/>
                  <a:pt x="11019" y="2960"/>
                </a:cubicBezTo>
                <a:lnTo>
                  <a:pt x="7441" y="3046"/>
                </a:lnTo>
                <a:cubicBezTo>
                  <a:pt x="7355" y="3046"/>
                  <a:pt x="7298" y="3017"/>
                  <a:pt x="7241" y="2960"/>
                </a:cubicBezTo>
                <a:lnTo>
                  <a:pt x="5123" y="69"/>
                </a:lnTo>
                <a:cubicBezTo>
                  <a:pt x="5077" y="23"/>
                  <a:pt x="5018" y="1"/>
                  <a:pt x="4959" y="1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/>
          <p:nvPr/>
        </p:nvSpPr>
        <p:spPr>
          <a:xfrm flipH="1">
            <a:off x="-708275" y="-1380674"/>
            <a:ext cx="3508236" cy="3416786"/>
          </a:xfrm>
          <a:custGeom>
            <a:avLst/>
            <a:gdLst/>
            <a:ahLst/>
            <a:cxnLst/>
            <a:rect l="l" t="t" r="r" b="b"/>
            <a:pathLst>
              <a:path w="73195" h="71287" extrusionOk="0">
                <a:moveTo>
                  <a:pt x="305" y="1"/>
                </a:moveTo>
                <a:cubicBezTo>
                  <a:pt x="0" y="5359"/>
                  <a:pt x="185" y="10745"/>
                  <a:pt x="1172" y="16029"/>
                </a:cubicBezTo>
                <a:cubicBezTo>
                  <a:pt x="2739" y="24494"/>
                  <a:pt x="6299" y="32167"/>
                  <a:pt x="11325" y="39351"/>
                </a:cubicBezTo>
                <a:cubicBezTo>
                  <a:pt x="18878" y="50141"/>
                  <a:pt x="30101" y="57408"/>
                  <a:pt x="42882" y="62055"/>
                </a:cubicBezTo>
                <a:cubicBezTo>
                  <a:pt x="52805" y="65670"/>
                  <a:pt x="63152" y="68050"/>
                  <a:pt x="73195" y="71287"/>
                </a:cubicBezTo>
                <a:lnTo>
                  <a:pt x="73195" y="1"/>
                </a:ln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0"/>
          <p:cNvSpPr/>
          <p:nvPr/>
        </p:nvSpPr>
        <p:spPr>
          <a:xfrm>
            <a:off x="-5376100" y="393775"/>
            <a:ext cx="11662211" cy="9684631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720000" y="12457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Antic"/>
              <a:buAutoNum type="arabicPeriod"/>
              <a:defRPr sz="13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300D59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300D59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1207050" y="378984"/>
            <a:ext cx="6729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7893225" y="763800"/>
            <a:ext cx="132400" cy="132400"/>
          </a:xfrm>
          <a:custGeom>
            <a:avLst/>
            <a:gdLst/>
            <a:ahLst/>
            <a:cxnLst/>
            <a:rect l="l" t="t" r="r" b="b"/>
            <a:pathLst>
              <a:path w="5296" h="5296" extrusionOk="0">
                <a:moveTo>
                  <a:pt x="2662" y="0"/>
                </a:moveTo>
                <a:cubicBezTo>
                  <a:pt x="1203" y="0"/>
                  <a:pt x="1" y="1174"/>
                  <a:pt x="1" y="2633"/>
                </a:cubicBezTo>
                <a:cubicBezTo>
                  <a:pt x="1" y="4093"/>
                  <a:pt x="1203" y="5295"/>
                  <a:pt x="2662" y="5295"/>
                </a:cubicBezTo>
                <a:cubicBezTo>
                  <a:pt x="4122" y="5295"/>
                  <a:pt x="5295" y="4093"/>
                  <a:pt x="5295" y="2633"/>
                </a:cubicBezTo>
                <a:cubicBezTo>
                  <a:pt x="5295" y="1174"/>
                  <a:pt x="4122" y="0"/>
                  <a:pt x="2662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20"/>
          <p:cNvSpPr/>
          <p:nvPr/>
        </p:nvSpPr>
        <p:spPr>
          <a:xfrm>
            <a:off x="8467100" y="626050"/>
            <a:ext cx="183900" cy="137750"/>
          </a:xfrm>
          <a:custGeom>
            <a:avLst/>
            <a:gdLst/>
            <a:ahLst/>
            <a:cxnLst/>
            <a:rect l="l" t="t" r="r" b="b"/>
            <a:pathLst>
              <a:path w="7356" h="5510" extrusionOk="0">
                <a:moveTo>
                  <a:pt x="3678" y="1"/>
                </a:moveTo>
                <a:cubicBezTo>
                  <a:pt x="2969" y="1"/>
                  <a:pt x="2261" y="273"/>
                  <a:pt x="1717" y="816"/>
                </a:cubicBezTo>
                <a:cubicBezTo>
                  <a:pt x="0" y="2533"/>
                  <a:pt x="1231" y="5510"/>
                  <a:pt x="3663" y="5510"/>
                </a:cubicBezTo>
                <a:cubicBezTo>
                  <a:pt x="6125" y="5510"/>
                  <a:pt x="7355" y="2533"/>
                  <a:pt x="5638" y="816"/>
                </a:cubicBezTo>
                <a:cubicBezTo>
                  <a:pt x="5094" y="273"/>
                  <a:pt x="4386" y="1"/>
                  <a:pt x="3678" y="1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5" name="Google Shape;255;p20"/>
          <p:cNvGrpSpPr/>
          <p:nvPr/>
        </p:nvGrpSpPr>
        <p:grpSpPr>
          <a:xfrm>
            <a:off x="8374225" y="896200"/>
            <a:ext cx="276775" cy="287175"/>
            <a:chOff x="939975" y="2736700"/>
            <a:chExt cx="276775" cy="287175"/>
          </a:xfrm>
        </p:grpSpPr>
        <p:sp>
          <p:nvSpPr>
            <p:cNvPr id="256" name="Google Shape;256;p20"/>
            <p:cNvSpPr/>
            <p:nvPr/>
          </p:nvSpPr>
          <p:spPr>
            <a:xfrm>
              <a:off x="939975" y="2736700"/>
              <a:ext cx="276775" cy="287175"/>
            </a:xfrm>
            <a:custGeom>
              <a:avLst/>
              <a:gdLst/>
              <a:ahLst/>
              <a:cxnLst/>
              <a:rect l="l" t="t" r="r" b="b"/>
              <a:pathLst>
                <a:path w="11071" h="11487" extrusionOk="0">
                  <a:moveTo>
                    <a:pt x="6852" y="0"/>
                  </a:moveTo>
                  <a:cubicBezTo>
                    <a:pt x="6803" y="0"/>
                    <a:pt x="6756" y="17"/>
                    <a:pt x="6720" y="53"/>
                  </a:cubicBezTo>
                  <a:lnTo>
                    <a:pt x="4173" y="2628"/>
                  </a:lnTo>
                  <a:cubicBezTo>
                    <a:pt x="4131" y="2670"/>
                    <a:pt x="4074" y="2697"/>
                    <a:pt x="4024" y="2697"/>
                  </a:cubicBezTo>
                  <a:cubicBezTo>
                    <a:pt x="4005" y="2697"/>
                    <a:pt x="3988" y="2693"/>
                    <a:pt x="3973" y="2686"/>
                  </a:cubicBezTo>
                  <a:lnTo>
                    <a:pt x="395" y="2056"/>
                  </a:lnTo>
                  <a:cubicBezTo>
                    <a:pt x="375" y="2049"/>
                    <a:pt x="355" y="2046"/>
                    <a:pt x="336" y="2046"/>
                  </a:cubicBezTo>
                  <a:cubicBezTo>
                    <a:pt x="193" y="2046"/>
                    <a:pt x="91" y="2219"/>
                    <a:pt x="166" y="2371"/>
                  </a:cubicBezTo>
                  <a:lnTo>
                    <a:pt x="1826" y="5576"/>
                  </a:lnTo>
                  <a:cubicBezTo>
                    <a:pt x="1855" y="5662"/>
                    <a:pt x="1855" y="5719"/>
                    <a:pt x="1826" y="5805"/>
                  </a:cubicBezTo>
                  <a:lnTo>
                    <a:pt x="80" y="8982"/>
                  </a:lnTo>
                  <a:cubicBezTo>
                    <a:pt x="1" y="9141"/>
                    <a:pt x="118" y="9300"/>
                    <a:pt x="272" y="9300"/>
                  </a:cubicBezTo>
                  <a:cubicBezTo>
                    <a:pt x="284" y="9300"/>
                    <a:pt x="297" y="9299"/>
                    <a:pt x="309" y="9297"/>
                  </a:cubicBezTo>
                  <a:lnTo>
                    <a:pt x="3887" y="8724"/>
                  </a:lnTo>
                  <a:cubicBezTo>
                    <a:pt x="3973" y="8724"/>
                    <a:pt x="4030" y="8753"/>
                    <a:pt x="4087" y="8810"/>
                  </a:cubicBezTo>
                  <a:lnTo>
                    <a:pt x="6577" y="11414"/>
                  </a:lnTo>
                  <a:cubicBezTo>
                    <a:pt x="6627" y="11465"/>
                    <a:pt x="6688" y="11487"/>
                    <a:pt x="6747" y="11487"/>
                  </a:cubicBezTo>
                  <a:cubicBezTo>
                    <a:pt x="6856" y="11487"/>
                    <a:pt x="6959" y="11411"/>
                    <a:pt x="6978" y="11300"/>
                  </a:cubicBezTo>
                  <a:lnTo>
                    <a:pt x="7521" y="7723"/>
                  </a:lnTo>
                  <a:cubicBezTo>
                    <a:pt x="7550" y="7637"/>
                    <a:pt x="7579" y="7579"/>
                    <a:pt x="7665" y="7551"/>
                  </a:cubicBezTo>
                  <a:lnTo>
                    <a:pt x="10899" y="5977"/>
                  </a:lnTo>
                  <a:cubicBezTo>
                    <a:pt x="11070" y="5891"/>
                    <a:pt x="11070" y="5662"/>
                    <a:pt x="10899" y="5576"/>
                  </a:cubicBezTo>
                  <a:lnTo>
                    <a:pt x="7693" y="3945"/>
                  </a:lnTo>
                  <a:cubicBezTo>
                    <a:pt x="7607" y="3916"/>
                    <a:pt x="7579" y="3859"/>
                    <a:pt x="7579" y="3773"/>
                  </a:cubicBezTo>
                  <a:lnTo>
                    <a:pt x="7092" y="196"/>
                  </a:lnTo>
                  <a:cubicBezTo>
                    <a:pt x="7073" y="78"/>
                    <a:pt x="6959" y="0"/>
                    <a:pt x="6852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010025" y="2818575"/>
              <a:ext cx="127300" cy="131975"/>
            </a:xfrm>
            <a:custGeom>
              <a:avLst/>
              <a:gdLst/>
              <a:ahLst/>
              <a:cxnLst/>
              <a:rect l="l" t="t" r="r" b="b"/>
              <a:pathLst>
                <a:path w="5092" h="5279" extrusionOk="0">
                  <a:moveTo>
                    <a:pt x="3135" y="1"/>
                  </a:moveTo>
                  <a:cubicBezTo>
                    <a:pt x="3119" y="1"/>
                    <a:pt x="3102" y="4"/>
                    <a:pt x="3088" y="12"/>
                  </a:cubicBezTo>
                  <a:lnTo>
                    <a:pt x="1915" y="1214"/>
                  </a:lnTo>
                  <a:cubicBezTo>
                    <a:pt x="1886" y="1214"/>
                    <a:pt x="1858" y="1242"/>
                    <a:pt x="1829" y="1242"/>
                  </a:cubicBezTo>
                  <a:lnTo>
                    <a:pt x="198" y="927"/>
                  </a:lnTo>
                  <a:cubicBezTo>
                    <a:pt x="112" y="927"/>
                    <a:pt x="55" y="1013"/>
                    <a:pt x="83" y="1099"/>
                  </a:cubicBezTo>
                  <a:lnTo>
                    <a:pt x="827" y="2559"/>
                  </a:lnTo>
                  <a:cubicBezTo>
                    <a:pt x="827" y="2587"/>
                    <a:pt x="827" y="2616"/>
                    <a:pt x="827" y="2673"/>
                  </a:cubicBezTo>
                  <a:lnTo>
                    <a:pt x="26" y="4133"/>
                  </a:lnTo>
                  <a:cubicBezTo>
                    <a:pt x="0" y="4184"/>
                    <a:pt x="43" y="4280"/>
                    <a:pt x="114" y="4280"/>
                  </a:cubicBezTo>
                  <a:cubicBezTo>
                    <a:pt x="122" y="4280"/>
                    <a:pt x="131" y="4279"/>
                    <a:pt x="140" y="4276"/>
                  </a:cubicBezTo>
                  <a:lnTo>
                    <a:pt x="1772" y="4018"/>
                  </a:lnTo>
                  <a:cubicBezTo>
                    <a:pt x="1788" y="4010"/>
                    <a:pt x="1803" y="4006"/>
                    <a:pt x="1815" y="4006"/>
                  </a:cubicBezTo>
                  <a:cubicBezTo>
                    <a:pt x="1846" y="4006"/>
                    <a:pt x="1866" y="4027"/>
                    <a:pt x="1886" y="4047"/>
                  </a:cubicBezTo>
                  <a:lnTo>
                    <a:pt x="3031" y="5249"/>
                  </a:lnTo>
                  <a:cubicBezTo>
                    <a:pt x="3051" y="5269"/>
                    <a:pt x="3075" y="5279"/>
                    <a:pt x="3099" y="5279"/>
                  </a:cubicBezTo>
                  <a:cubicBezTo>
                    <a:pt x="3142" y="5279"/>
                    <a:pt x="3184" y="5247"/>
                    <a:pt x="3203" y="5192"/>
                  </a:cubicBezTo>
                  <a:lnTo>
                    <a:pt x="3460" y="3532"/>
                  </a:lnTo>
                  <a:cubicBezTo>
                    <a:pt x="3460" y="3503"/>
                    <a:pt x="3489" y="3474"/>
                    <a:pt x="3517" y="3446"/>
                  </a:cubicBezTo>
                  <a:lnTo>
                    <a:pt x="5006" y="2730"/>
                  </a:lnTo>
                  <a:cubicBezTo>
                    <a:pt x="5092" y="2702"/>
                    <a:pt x="5092" y="2587"/>
                    <a:pt x="5006" y="2559"/>
                  </a:cubicBezTo>
                  <a:lnTo>
                    <a:pt x="3517" y="1815"/>
                  </a:lnTo>
                  <a:cubicBezTo>
                    <a:pt x="3489" y="1786"/>
                    <a:pt x="3460" y="1757"/>
                    <a:pt x="3460" y="1729"/>
                  </a:cubicBezTo>
                  <a:lnTo>
                    <a:pt x="3260" y="97"/>
                  </a:lnTo>
                  <a:cubicBezTo>
                    <a:pt x="3238" y="33"/>
                    <a:pt x="3185" y="1"/>
                    <a:pt x="3135" y="1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20"/>
          <p:cNvSpPr/>
          <p:nvPr/>
        </p:nvSpPr>
        <p:spPr>
          <a:xfrm>
            <a:off x="883050" y="440425"/>
            <a:ext cx="325575" cy="323375"/>
          </a:xfrm>
          <a:custGeom>
            <a:avLst/>
            <a:gdLst/>
            <a:ahLst/>
            <a:cxnLst/>
            <a:rect l="l" t="t" r="r" b="b"/>
            <a:pathLst>
              <a:path w="13023" h="12935" extrusionOk="0">
                <a:moveTo>
                  <a:pt x="5695" y="0"/>
                </a:moveTo>
                <a:cubicBezTo>
                  <a:pt x="5593" y="0"/>
                  <a:pt x="5499" y="58"/>
                  <a:pt x="5467" y="170"/>
                </a:cubicBezTo>
                <a:lnTo>
                  <a:pt x="4294" y="4120"/>
                </a:lnTo>
                <a:cubicBezTo>
                  <a:pt x="4265" y="4205"/>
                  <a:pt x="4208" y="4263"/>
                  <a:pt x="4122" y="4291"/>
                </a:cubicBezTo>
                <a:lnTo>
                  <a:pt x="230" y="5579"/>
                </a:lnTo>
                <a:cubicBezTo>
                  <a:pt x="29" y="5636"/>
                  <a:pt x="1" y="5894"/>
                  <a:pt x="172" y="6037"/>
                </a:cubicBezTo>
                <a:lnTo>
                  <a:pt x="3549" y="8355"/>
                </a:lnTo>
                <a:cubicBezTo>
                  <a:pt x="3635" y="8384"/>
                  <a:pt x="3664" y="8470"/>
                  <a:pt x="3664" y="8556"/>
                </a:cubicBezTo>
                <a:lnTo>
                  <a:pt x="3664" y="12677"/>
                </a:lnTo>
                <a:cubicBezTo>
                  <a:pt x="3664" y="12821"/>
                  <a:pt x="3797" y="12935"/>
                  <a:pt x="3935" y="12935"/>
                </a:cubicBezTo>
                <a:cubicBezTo>
                  <a:pt x="3990" y="12935"/>
                  <a:pt x="4045" y="12917"/>
                  <a:pt x="4093" y="12877"/>
                </a:cubicBezTo>
                <a:lnTo>
                  <a:pt x="7327" y="10359"/>
                </a:lnTo>
                <a:cubicBezTo>
                  <a:pt x="7388" y="10338"/>
                  <a:pt x="7449" y="10318"/>
                  <a:pt x="7509" y="10318"/>
                </a:cubicBezTo>
                <a:cubicBezTo>
                  <a:pt x="7534" y="10318"/>
                  <a:pt x="7560" y="10322"/>
                  <a:pt x="7585" y="10330"/>
                </a:cubicBezTo>
                <a:lnTo>
                  <a:pt x="11506" y="11589"/>
                </a:lnTo>
                <a:cubicBezTo>
                  <a:pt x="11529" y="11596"/>
                  <a:pt x="11553" y="11599"/>
                  <a:pt x="11576" y="11599"/>
                </a:cubicBezTo>
                <a:cubicBezTo>
                  <a:pt x="11749" y="11599"/>
                  <a:pt x="11896" y="11422"/>
                  <a:pt x="11820" y="11246"/>
                </a:cubicBezTo>
                <a:lnTo>
                  <a:pt x="10447" y="7382"/>
                </a:lnTo>
                <a:cubicBezTo>
                  <a:pt x="10418" y="7296"/>
                  <a:pt x="10418" y="7210"/>
                  <a:pt x="10475" y="7153"/>
                </a:cubicBezTo>
                <a:lnTo>
                  <a:pt x="12879" y="3805"/>
                </a:lnTo>
                <a:cubicBezTo>
                  <a:pt x="13022" y="3633"/>
                  <a:pt x="12879" y="3404"/>
                  <a:pt x="12679" y="3404"/>
                </a:cubicBezTo>
                <a:lnTo>
                  <a:pt x="8558" y="3519"/>
                </a:lnTo>
                <a:cubicBezTo>
                  <a:pt x="8472" y="3519"/>
                  <a:pt x="8386" y="3490"/>
                  <a:pt x="8329" y="3433"/>
                </a:cubicBezTo>
                <a:lnTo>
                  <a:pt x="5925" y="113"/>
                </a:lnTo>
                <a:cubicBezTo>
                  <a:pt x="5862" y="37"/>
                  <a:pt x="5776" y="0"/>
                  <a:pt x="5695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4810381" flipH="1">
            <a:off x="-1923187" y="-1740164"/>
            <a:ext cx="11662049" cy="9684497"/>
          </a:xfrm>
          <a:custGeom>
            <a:avLst/>
            <a:gdLst/>
            <a:ahLst/>
            <a:cxnLst/>
            <a:rect l="l" t="t" r="r" b="b"/>
            <a:pathLst>
              <a:path w="251870" h="209160" extrusionOk="0">
                <a:moveTo>
                  <a:pt x="61517" y="0"/>
                </a:moveTo>
                <a:cubicBezTo>
                  <a:pt x="59480" y="0"/>
                  <a:pt x="57363" y="426"/>
                  <a:pt x="55424" y="999"/>
                </a:cubicBezTo>
                <a:cubicBezTo>
                  <a:pt x="44210" y="4328"/>
                  <a:pt x="34343" y="11152"/>
                  <a:pt x="27270" y="20476"/>
                </a:cubicBezTo>
                <a:cubicBezTo>
                  <a:pt x="21598" y="28001"/>
                  <a:pt x="17495" y="37352"/>
                  <a:pt x="9222" y="41880"/>
                </a:cubicBezTo>
                <a:cubicBezTo>
                  <a:pt x="6723" y="43245"/>
                  <a:pt x="3846" y="44167"/>
                  <a:pt x="1965" y="46316"/>
                </a:cubicBezTo>
                <a:cubicBezTo>
                  <a:pt x="93" y="48464"/>
                  <a:pt x="1" y="52503"/>
                  <a:pt x="2620" y="53629"/>
                </a:cubicBezTo>
                <a:lnTo>
                  <a:pt x="2942" y="49101"/>
                </a:lnTo>
                <a:lnTo>
                  <a:pt x="2942" y="49101"/>
                </a:lnTo>
                <a:cubicBezTo>
                  <a:pt x="2288" y="71408"/>
                  <a:pt x="13833" y="93698"/>
                  <a:pt x="32434" y="106037"/>
                </a:cubicBezTo>
                <a:cubicBezTo>
                  <a:pt x="49375" y="117278"/>
                  <a:pt x="70391" y="120091"/>
                  <a:pt x="90643" y="121945"/>
                </a:cubicBezTo>
                <a:cubicBezTo>
                  <a:pt x="110894" y="123807"/>
                  <a:pt x="131782" y="125172"/>
                  <a:pt x="150022" y="134154"/>
                </a:cubicBezTo>
                <a:cubicBezTo>
                  <a:pt x="168273" y="143137"/>
                  <a:pt x="183378" y="161986"/>
                  <a:pt x="181119" y="182192"/>
                </a:cubicBezTo>
                <a:cubicBezTo>
                  <a:pt x="180335" y="189108"/>
                  <a:pt x="177596" y="195849"/>
                  <a:pt x="177983" y="202803"/>
                </a:cubicBezTo>
                <a:cubicBezTo>
                  <a:pt x="178048" y="204057"/>
                  <a:pt x="178232" y="205339"/>
                  <a:pt x="178869" y="206418"/>
                </a:cubicBezTo>
                <a:cubicBezTo>
                  <a:pt x="180078" y="208485"/>
                  <a:pt x="182358" y="209159"/>
                  <a:pt x="184837" y="209159"/>
                </a:cubicBezTo>
                <a:cubicBezTo>
                  <a:pt x="186592" y="209159"/>
                  <a:pt x="188447" y="208821"/>
                  <a:pt x="190092" y="208400"/>
                </a:cubicBezTo>
                <a:cubicBezTo>
                  <a:pt x="209172" y="203494"/>
                  <a:pt x="228123" y="198090"/>
                  <a:pt x="246935" y="192188"/>
                </a:cubicBezTo>
                <a:cubicBezTo>
                  <a:pt x="248559" y="191681"/>
                  <a:pt x="250329" y="191054"/>
                  <a:pt x="251196" y="189588"/>
                </a:cubicBezTo>
                <a:cubicBezTo>
                  <a:pt x="251869" y="188453"/>
                  <a:pt x="251842" y="187051"/>
                  <a:pt x="251795" y="185742"/>
                </a:cubicBezTo>
                <a:lnTo>
                  <a:pt x="250947" y="159321"/>
                </a:lnTo>
                <a:cubicBezTo>
                  <a:pt x="250320" y="140029"/>
                  <a:pt x="248743" y="118560"/>
                  <a:pt x="234560" y="105465"/>
                </a:cubicBezTo>
                <a:cubicBezTo>
                  <a:pt x="223862" y="95579"/>
                  <a:pt x="208526" y="93015"/>
                  <a:pt x="194177" y="90461"/>
                </a:cubicBezTo>
                <a:cubicBezTo>
                  <a:pt x="171869" y="86496"/>
                  <a:pt x="149506" y="81442"/>
                  <a:pt x="129080" y="71639"/>
                </a:cubicBezTo>
                <a:cubicBezTo>
                  <a:pt x="108653" y="61836"/>
                  <a:pt x="90089" y="46878"/>
                  <a:pt x="79420" y="26885"/>
                </a:cubicBezTo>
                <a:cubicBezTo>
                  <a:pt x="76210" y="20854"/>
                  <a:pt x="73748" y="14463"/>
                  <a:pt x="71295" y="8091"/>
                </a:cubicBezTo>
                <a:cubicBezTo>
                  <a:pt x="70456" y="5905"/>
                  <a:pt x="69552" y="3627"/>
                  <a:pt x="67791" y="2078"/>
                </a:cubicBezTo>
                <a:cubicBezTo>
                  <a:pt x="66061" y="555"/>
                  <a:pt x="63841" y="0"/>
                  <a:pt x="61517" y="0"/>
                </a:cubicBez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 flipH="1">
            <a:off x="3133725" y="1030150"/>
            <a:ext cx="49320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607953" y="512283"/>
            <a:ext cx="650087" cy="592374"/>
            <a:chOff x="1949275" y="2818050"/>
            <a:chExt cx="618600" cy="563575"/>
          </a:xfrm>
        </p:grpSpPr>
        <p:sp>
          <p:nvSpPr>
            <p:cNvPr id="72" name="Google Shape;72;p8"/>
            <p:cNvSpPr/>
            <p:nvPr/>
          </p:nvSpPr>
          <p:spPr>
            <a:xfrm>
              <a:off x="1949275" y="2818050"/>
              <a:ext cx="618600" cy="563575"/>
            </a:xfrm>
            <a:custGeom>
              <a:avLst/>
              <a:gdLst/>
              <a:ahLst/>
              <a:cxnLst/>
              <a:rect l="l" t="t" r="r" b="b"/>
              <a:pathLst>
                <a:path w="24744" h="22543" extrusionOk="0">
                  <a:moveTo>
                    <a:pt x="12372" y="1"/>
                  </a:moveTo>
                  <a:cubicBezTo>
                    <a:pt x="9488" y="1"/>
                    <a:pt x="6605" y="1102"/>
                    <a:pt x="4403" y="3303"/>
                  </a:cubicBezTo>
                  <a:cubicBezTo>
                    <a:pt x="0" y="7706"/>
                    <a:pt x="0" y="14837"/>
                    <a:pt x="4403" y="19240"/>
                  </a:cubicBezTo>
                  <a:cubicBezTo>
                    <a:pt x="6605" y="21442"/>
                    <a:pt x="9488" y="22543"/>
                    <a:pt x="12372" y="22543"/>
                  </a:cubicBezTo>
                  <a:cubicBezTo>
                    <a:pt x="15255" y="22543"/>
                    <a:pt x="18139" y="21442"/>
                    <a:pt x="20341" y="19240"/>
                  </a:cubicBezTo>
                  <a:cubicBezTo>
                    <a:pt x="24744" y="14837"/>
                    <a:pt x="24744" y="7706"/>
                    <a:pt x="20341" y="3303"/>
                  </a:cubicBezTo>
                  <a:cubicBezTo>
                    <a:pt x="18139" y="1102"/>
                    <a:pt x="15255" y="1"/>
                    <a:pt x="12372" y="1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426925" y="2986875"/>
              <a:ext cx="117125" cy="229850"/>
            </a:xfrm>
            <a:custGeom>
              <a:avLst/>
              <a:gdLst/>
              <a:ahLst/>
              <a:cxnLst/>
              <a:rect l="l" t="t" r="r" b="b"/>
              <a:pathLst>
                <a:path w="4685" h="9194" extrusionOk="0">
                  <a:moveTo>
                    <a:pt x="3568" y="0"/>
                  </a:moveTo>
                  <a:cubicBezTo>
                    <a:pt x="2812" y="1479"/>
                    <a:pt x="1957" y="3352"/>
                    <a:pt x="1005" y="5751"/>
                  </a:cubicBezTo>
                  <a:cubicBezTo>
                    <a:pt x="1" y="8307"/>
                    <a:pt x="32" y="9193"/>
                    <a:pt x="632" y="9193"/>
                  </a:cubicBezTo>
                  <a:cubicBezTo>
                    <a:pt x="1328" y="9193"/>
                    <a:pt x="2791" y="8000"/>
                    <a:pt x="4291" y="6835"/>
                  </a:cubicBezTo>
                  <a:cubicBezTo>
                    <a:pt x="4389" y="6441"/>
                    <a:pt x="4422" y="6080"/>
                    <a:pt x="4455" y="5685"/>
                  </a:cubicBezTo>
                  <a:cubicBezTo>
                    <a:pt x="4685" y="3747"/>
                    <a:pt x="4356" y="1775"/>
                    <a:pt x="3568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997725" y="3086075"/>
              <a:ext cx="361700" cy="294325"/>
            </a:xfrm>
            <a:custGeom>
              <a:avLst/>
              <a:gdLst/>
              <a:ahLst/>
              <a:cxnLst/>
              <a:rect l="l" t="t" r="r" b="b"/>
              <a:pathLst>
                <a:path w="14468" h="11773" extrusionOk="0">
                  <a:moveTo>
                    <a:pt x="13860" y="0"/>
                  </a:moveTo>
                  <a:cubicBezTo>
                    <a:pt x="12520" y="0"/>
                    <a:pt x="8232" y="4421"/>
                    <a:pt x="6439" y="4421"/>
                  </a:cubicBezTo>
                  <a:cubicBezTo>
                    <a:pt x="6006" y="4421"/>
                    <a:pt x="5719" y="4164"/>
                    <a:pt x="5653" y="3525"/>
                  </a:cubicBezTo>
                  <a:cubicBezTo>
                    <a:pt x="5561" y="2577"/>
                    <a:pt x="5133" y="2205"/>
                    <a:pt x="4515" y="2205"/>
                  </a:cubicBezTo>
                  <a:cubicBezTo>
                    <a:pt x="3354" y="2205"/>
                    <a:pt x="1523" y="3519"/>
                    <a:pt x="1" y="4806"/>
                  </a:cubicBezTo>
                  <a:cubicBezTo>
                    <a:pt x="1545" y="8651"/>
                    <a:pt x="5127" y="11345"/>
                    <a:pt x="9267" y="11773"/>
                  </a:cubicBezTo>
                  <a:lnTo>
                    <a:pt x="9300" y="11773"/>
                  </a:lnTo>
                  <a:cubicBezTo>
                    <a:pt x="10910" y="9111"/>
                    <a:pt x="12291" y="6318"/>
                    <a:pt x="13408" y="3426"/>
                  </a:cubicBezTo>
                  <a:cubicBezTo>
                    <a:pt x="14468" y="880"/>
                    <a:pt x="14457" y="0"/>
                    <a:pt x="13860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139575" y="2818750"/>
              <a:ext cx="329725" cy="212075"/>
            </a:xfrm>
            <a:custGeom>
              <a:avLst/>
              <a:gdLst/>
              <a:ahLst/>
              <a:cxnLst/>
              <a:rect l="l" t="t" r="r" b="b"/>
              <a:pathLst>
                <a:path w="13189" h="8483" extrusionOk="0">
                  <a:moveTo>
                    <a:pt x="4740" y="1"/>
                  </a:moveTo>
                  <a:cubicBezTo>
                    <a:pt x="4272" y="1"/>
                    <a:pt x="3802" y="29"/>
                    <a:pt x="3331" y="88"/>
                  </a:cubicBezTo>
                  <a:cubicBezTo>
                    <a:pt x="1718" y="3167"/>
                    <a:pt x="0" y="7344"/>
                    <a:pt x="1844" y="7344"/>
                  </a:cubicBezTo>
                  <a:cubicBezTo>
                    <a:pt x="2066" y="7344"/>
                    <a:pt x="2341" y="7284"/>
                    <a:pt x="2673" y="7153"/>
                  </a:cubicBezTo>
                  <a:cubicBezTo>
                    <a:pt x="3141" y="6962"/>
                    <a:pt x="3525" y="6884"/>
                    <a:pt x="3850" y="6884"/>
                  </a:cubicBezTo>
                  <a:cubicBezTo>
                    <a:pt x="5321" y="6884"/>
                    <a:pt x="5582" y="8483"/>
                    <a:pt x="6893" y="8483"/>
                  </a:cubicBezTo>
                  <a:cubicBezTo>
                    <a:pt x="7940" y="8483"/>
                    <a:pt x="9655" y="7464"/>
                    <a:pt x="13189" y="3801"/>
                  </a:cubicBezTo>
                  <a:cubicBezTo>
                    <a:pt x="11037" y="1362"/>
                    <a:pt x="7958" y="1"/>
                    <a:pt x="4740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7724900" y="4112550"/>
            <a:ext cx="641625" cy="564075"/>
            <a:chOff x="2871000" y="2954125"/>
            <a:chExt cx="641625" cy="564075"/>
          </a:xfrm>
        </p:grpSpPr>
        <p:sp>
          <p:nvSpPr>
            <p:cNvPr id="77" name="Google Shape;77;p8"/>
            <p:cNvSpPr/>
            <p:nvPr/>
          </p:nvSpPr>
          <p:spPr>
            <a:xfrm>
              <a:off x="2871000" y="2954275"/>
              <a:ext cx="641625" cy="563675"/>
            </a:xfrm>
            <a:custGeom>
              <a:avLst/>
              <a:gdLst/>
              <a:ahLst/>
              <a:cxnLst/>
              <a:rect l="l" t="t" r="r" b="b"/>
              <a:pathLst>
                <a:path w="25665" h="22547" extrusionOk="0">
                  <a:moveTo>
                    <a:pt x="12853" y="0"/>
                  </a:moveTo>
                  <a:cubicBezTo>
                    <a:pt x="9195" y="0"/>
                    <a:pt x="5609" y="1772"/>
                    <a:pt x="3451" y="5051"/>
                  </a:cubicBezTo>
                  <a:cubicBezTo>
                    <a:pt x="0" y="10242"/>
                    <a:pt x="1413" y="17242"/>
                    <a:pt x="6605" y="20659"/>
                  </a:cubicBezTo>
                  <a:cubicBezTo>
                    <a:pt x="8526" y="21936"/>
                    <a:pt x="10695" y="22547"/>
                    <a:pt x="12839" y="22547"/>
                  </a:cubicBezTo>
                  <a:cubicBezTo>
                    <a:pt x="16491" y="22547"/>
                    <a:pt x="20073" y="20776"/>
                    <a:pt x="22247" y="17505"/>
                  </a:cubicBezTo>
                  <a:cubicBezTo>
                    <a:pt x="25664" y="12313"/>
                    <a:pt x="24251" y="5313"/>
                    <a:pt x="19059" y="1863"/>
                  </a:cubicBezTo>
                  <a:cubicBezTo>
                    <a:pt x="17146" y="604"/>
                    <a:pt x="14987" y="0"/>
                    <a:pt x="12853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912900" y="3100550"/>
              <a:ext cx="160825" cy="347225"/>
            </a:xfrm>
            <a:custGeom>
              <a:avLst/>
              <a:gdLst/>
              <a:ahLst/>
              <a:cxnLst/>
              <a:rect l="l" t="t" r="r" b="b"/>
              <a:pathLst>
                <a:path w="6433" h="13889" extrusionOk="0">
                  <a:moveTo>
                    <a:pt x="5647" y="0"/>
                  </a:moveTo>
                  <a:cubicBezTo>
                    <a:pt x="4490" y="0"/>
                    <a:pt x="2119" y="3950"/>
                    <a:pt x="0" y="6889"/>
                  </a:cubicBezTo>
                  <a:cubicBezTo>
                    <a:pt x="33" y="7250"/>
                    <a:pt x="99" y="7612"/>
                    <a:pt x="164" y="7940"/>
                  </a:cubicBezTo>
                  <a:cubicBezTo>
                    <a:pt x="690" y="10273"/>
                    <a:pt x="1939" y="12344"/>
                    <a:pt x="3746" y="13888"/>
                  </a:cubicBezTo>
                  <a:cubicBezTo>
                    <a:pt x="5258" y="10372"/>
                    <a:pt x="6145" y="6593"/>
                    <a:pt x="6342" y="2748"/>
                  </a:cubicBezTo>
                  <a:cubicBezTo>
                    <a:pt x="6433" y="773"/>
                    <a:pt x="6159" y="0"/>
                    <a:pt x="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076375" y="3339300"/>
              <a:ext cx="221650" cy="178900"/>
            </a:xfrm>
            <a:custGeom>
              <a:avLst/>
              <a:gdLst/>
              <a:ahLst/>
              <a:cxnLst/>
              <a:rect l="l" t="t" r="r" b="b"/>
              <a:pathLst>
                <a:path w="8866" h="7156" extrusionOk="0">
                  <a:moveTo>
                    <a:pt x="7636" y="1"/>
                  </a:moveTo>
                  <a:cubicBezTo>
                    <a:pt x="7438" y="1"/>
                    <a:pt x="7196" y="112"/>
                    <a:pt x="6901" y="362"/>
                  </a:cubicBezTo>
                  <a:cubicBezTo>
                    <a:pt x="6442" y="758"/>
                    <a:pt x="6068" y="889"/>
                    <a:pt x="5740" y="889"/>
                  </a:cubicBezTo>
                  <a:cubicBezTo>
                    <a:pt x="5093" y="889"/>
                    <a:pt x="4624" y="378"/>
                    <a:pt x="4030" y="378"/>
                  </a:cubicBezTo>
                  <a:cubicBezTo>
                    <a:pt x="3203" y="378"/>
                    <a:pt x="2133" y="1374"/>
                    <a:pt x="0" y="6145"/>
                  </a:cubicBezTo>
                  <a:cubicBezTo>
                    <a:pt x="1464" y="6813"/>
                    <a:pt x="3056" y="7156"/>
                    <a:pt x="4653" y="7156"/>
                  </a:cubicBezTo>
                  <a:cubicBezTo>
                    <a:pt x="5494" y="7156"/>
                    <a:pt x="6337" y="7061"/>
                    <a:pt x="7164" y="6868"/>
                  </a:cubicBezTo>
                  <a:cubicBezTo>
                    <a:pt x="7394" y="6803"/>
                    <a:pt x="7624" y="6737"/>
                    <a:pt x="7854" y="6671"/>
                  </a:cubicBezTo>
                  <a:cubicBezTo>
                    <a:pt x="8335" y="4349"/>
                    <a:pt x="8866" y="1"/>
                    <a:pt x="7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321275" y="3066550"/>
              <a:ext cx="170800" cy="399300"/>
            </a:xfrm>
            <a:custGeom>
              <a:avLst/>
              <a:gdLst/>
              <a:ahLst/>
              <a:cxnLst/>
              <a:rect l="l" t="t" r="r" b="b"/>
              <a:pathLst>
                <a:path w="6832" h="15972" extrusionOk="0">
                  <a:moveTo>
                    <a:pt x="3841" y="1"/>
                  </a:moveTo>
                  <a:lnTo>
                    <a:pt x="3841" y="1"/>
                  </a:lnTo>
                  <a:cubicBezTo>
                    <a:pt x="4083" y="3892"/>
                    <a:pt x="4656" y="8697"/>
                    <a:pt x="3224" y="8697"/>
                  </a:cubicBezTo>
                  <a:cubicBezTo>
                    <a:pt x="3096" y="8697"/>
                    <a:pt x="2952" y="8658"/>
                    <a:pt x="2790" y="8577"/>
                  </a:cubicBezTo>
                  <a:cubicBezTo>
                    <a:pt x="2478" y="8427"/>
                    <a:pt x="2209" y="8357"/>
                    <a:pt x="1979" y="8357"/>
                  </a:cubicBezTo>
                  <a:cubicBezTo>
                    <a:pt x="1" y="8357"/>
                    <a:pt x="847" y="13469"/>
                    <a:pt x="1377" y="15971"/>
                  </a:cubicBezTo>
                  <a:cubicBezTo>
                    <a:pt x="5090" y="13309"/>
                    <a:pt x="6832" y="8709"/>
                    <a:pt x="5813" y="4273"/>
                  </a:cubicBezTo>
                  <a:cubicBezTo>
                    <a:pt x="5451" y="2728"/>
                    <a:pt x="4794" y="1250"/>
                    <a:pt x="3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135000" y="2954125"/>
              <a:ext cx="253575" cy="281450"/>
            </a:xfrm>
            <a:custGeom>
              <a:avLst/>
              <a:gdLst/>
              <a:ahLst/>
              <a:cxnLst/>
              <a:rect l="l" t="t" r="r" b="b"/>
              <a:pathLst>
                <a:path w="10143" h="11258" extrusionOk="0">
                  <a:moveTo>
                    <a:pt x="2285" y="1"/>
                  </a:moveTo>
                  <a:cubicBezTo>
                    <a:pt x="2024" y="1"/>
                    <a:pt x="1762" y="10"/>
                    <a:pt x="1500" y="29"/>
                  </a:cubicBezTo>
                  <a:cubicBezTo>
                    <a:pt x="1040" y="1245"/>
                    <a:pt x="383" y="3742"/>
                    <a:pt x="120" y="8605"/>
                  </a:cubicBezTo>
                  <a:cubicBezTo>
                    <a:pt x="1" y="10549"/>
                    <a:pt x="183" y="11257"/>
                    <a:pt x="547" y="11257"/>
                  </a:cubicBezTo>
                  <a:cubicBezTo>
                    <a:pt x="1526" y="11257"/>
                    <a:pt x="3826" y="6144"/>
                    <a:pt x="5157" y="6144"/>
                  </a:cubicBezTo>
                  <a:cubicBezTo>
                    <a:pt x="5382" y="6144"/>
                    <a:pt x="5580" y="6291"/>
                    <a:pt x="5739" y="6634"/>
                  </a:cubicBezTo>
                  <a:cubicBezTo>
                    <a:pt x="5969" y="7139"/>
                    <a:pt x="6261" y="7350"/>
                    <a:pt x="6589" y="7350"/>
                  </a:cubicBezTo>
                  <a:cubicBezTo>
                    <a:pt x="7712" y="7350"/>
                    <a:pt x="9252" y="4870"/>
                    <a:pt x="10142" y="3216"/>
                  </a:cubicBezTo>
                  <a:cubicBezTo>
                    <a:pt x="8031" y="1166"/>
                    <a:pt x="5201" y="1"/>
                    <a:pt x="2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" name="Google Shape;82;p8"/>
          <p:cNvSpPr/>
          <p:nvPr/>
        </p:nvSpPr>
        <p:spPr>
          <a:xfrm>
            <a:off x="8331688" y="402250"/>
            <a:ext cx="184625" cy="137750"/>
          </a:xfrm>
          <a:custGeom>
            <a:avLst/>
            <a:gdLst/>
            <a:ahLst/>
            <a:cxnLst/>
            <a:rect l="l" t="t" r="r" b="b"/>
            <a:pathLst>
              <a:path w="7385" h="5510" extrusionOk="0">
                <a:moveTo>
                  <a:pt x="3692" y="0"/>
                </a:moveTo>
                <a:cubicBezTo>
                  <a:pt x="2984" y="0"/>
                  <a:pt x="2276" y="272"/>
                  <a:pt x="1746" y="816"/>
                </a:cubicBezTo>
                <a:cubicBezTo>
                  <a:pt x="0" y="2562"/>
                  <a:pt x="1231" y="5510"/>
                  <a:pt x="3692" y="5510"/>
                </a:cubicBezTo>
                <a:cubicBezTo>
                  <a:pt x="6153" y="5510"/>
                  <a:pt x="7384" y="2562"/>
                  <a:pt x="5638" y="816"/>
                </a:cubicBezTo>
                <a:cubicBezTo>
                  <a:pt x="5109" y="272"/>
                  <a:pt x="4401" y="0"/>
                  <a:pt x="3692" y="0"/>
                </a:cubicBezTo>
                <a:close/>
              </a:path>
            </a:pathLst>
          </a:custGeom>
          <a:solidFill>
            <a:srgbClr val="E24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8"/>
          <p:cNvSpPr/>
          <p:nvPr/>
        </p:nvSpPr>
        <p:spPr>
          <a:xfrm>
            <a:off x="410900" y="4008100"/>
            <a:ext cx="309100" cy="291325"/>
          </a:xfrm>
          <a:custGeom>
            <a:avLst/>
            <a:gdLst/>
            <a:ahLst/>
            <a:cxnLst/>
            <a:rect l="l" t="t" r="r" b="b"/>
            <a:pathLst>
              <a:path w="12364" h="11653" extrusionOk="0">
                <a:moveTo>
                  <a:pt x="6182" y="0"/>
                </a:moveTo>
                <a:cubicBezTo>
                  <a:pt x="6089" y="0"/>
                  <a:pt x="5996" y="50"/>
                  <a:pt x="5953" y="151"/>
                </a:cubicBezTo>
                <a:lnTo>
                  <a:pt x="4264" y="3614"/>
                </a:lnTo>
                <a:cubicBezTo>
                  <a:pt x="4207" y="3671"/>
                  <a:pt x="4150" y="3728"/>
                  <a:pt x="4064" y="3728"/>
                </a:cubicBezTo>
                <a:lnTo>
                  <a:pt x="286" y="4272"/>
                </a:lnTo>
                <a:cubicBezTo>
                  <a:pt x="86" y="4300"/>
                  <a:pt x="0" y="4558"/>
                  <a:pt x="143" y="4701"/>
                </a:cubicBezTo>
                <a:lnTo>
                  <a:pt x="2891" y="7363"/>
                </a:lnTo>
                <a:cubicBezTo>
                  <a:pt x="2948" y="7420"/>
                  <a:pt x="2976" y="7506"/>
                  <a:pt x="2976" y="7592"/>
                </a:cubicBezTo>
                <a:lnTo>
                  <a:pt x="2318" y="11369"/>
                </a:lnTo>
                <a:cubicBezTo>
                  <a:pt x="2273" y="11529"/>
                  <a:pt x="2409" y="11652"/>
                  <a:pt x="2553" y="11652"/>
                </a:cubicBezTo>
                <a:cubicBezTo>
                  <a:pt x="2590" y="11652"/>
                  <a:pt x="2627" y="11644"/>
                  <a:pt x="2662" y="11627"/>
                </a:cubicBezTo>
                <a:lnTo>
                  <a:pt x="6067" y="9824"/>
                </a:lnTo>
                <a:cubicBezTo>
                  <a:pt x="6096" y="9810"/>
                  <a:pt x="6132" y="9802"/>
                  <a:pt x="6171" y="9802"/>
                </a:cubicBezTo>
                <a:cubicBezTo>
                  <a:pt x="6210" y="9802"/>
                  <a:pt x="6253" y="9810"/>
                  <a:pt x="6296" y="9824"/>
                </a:cubicBezTo>
                <a:lnTo>
                  <a:pt x="9702" y="11627"/>
                </a:lnTo>
                <a:cubicBezTo>
                  <a:pt x="9737" y="11644"/>
                  <a:pt x="9773" y="11652"/>
                  <a:pt x="9808" y="11652"/>
                </a:cubicBezTo>
                <a:cubicBezTo>
                  <a:pt x="9946" y="11652"/>
                  <a:pt x="10068" y="11529"/>
                  <a:pt x="10045" y="11369"/>
                </a:cubicBezTo>
                <a:lnTo>
                  <a:pt x="9387" y="7592"/>
                </a:lnTo>
                <a:cubicBezTo>
                  <a:pt x="9387" y="7506"/>
                  <a:pt x="9416" y="7420"/>
                  <a:pt x="9473" y="7363"/>
                </a:cubicBezTo>
                <a:lnTo>
                  <a:pt x="12220" y="4701"/>
                </a:lnTo>
                <a:cubicBezTo>
                  <a:pt x="12364" y="4558"/>
                  <a:pt x="12278" y="4300"/>
                  <a:pt x="12077" y="4272"/>
                </a:cubicBezTo>
                <a:lnTo>
                  <a:pt x="8271" y="3728"/>
                </a:lnTo>
                <a:cubicBezTo>
                  <a:pt x="8214" y="3728"/>
                  <a:pt x="8128" y="3671"/>
                  <a:pt x="8099" y="3614"/>
                </a:cubicBezTo>
                <a:lnTo>
                  <a:pt x="6411" y="151"/>
                </a:lnTo>
                <a:cubicBezTo>
                  <a:pt x="6368" y="50"/>
                  <a:pt x="6275" y="0"/>
                  <a:pt x="6182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8"/>
          <p:cNvSpPr/>
          <p:nvPr/>
        </p:nvSpPr>
        <p:spPr>
          <a:xfrm>
            <a:off x="7189475" y="471825"/>
            <a:ext cx="136653" cy="137740"/>
          </a:xfrm>
          <a:custGeom>
            <a:avLst/>
            <a:gdLst/>
            <a:ahLst/>
            <a:cxnLst/>
            <a:rect l="l" t="t" r="r" b="b"/>
            <a:pathLst>
              <a:path w="11185" h="11274" extrusionOk="0">
                <a:moveTo>
                  <a:pt x="7496" y="0"/>
                </a:moveTo>
                <a:cubicBezTo>
                  <a:pt x="7445" y="0"/>
                  <a:pt x="7393" y="16"/>
                  <a:pt x="7349" y="51"/>
                </a:cubicBezTo>
                <a:lnTo>
                  <a:pt x="4631" y="2370"/>
                </a:lnTo>
                <a:cubicBezTo>
                  <a:pt x="4573" y="2427"/>
                  <a:pt x="4488" y="2427"/>
                  <a:pt x="4430" y="2427"/>
                </a:cubicBezTo>
                <a:lnTo>
                  <a:pt x="996" y="1482"/>
                </a:lnTo>
                <a:cubicBezTo>
                  <a:pt x="969" y="1475"/>
                  <a:pt x="943" y="1471"/>
                  <a:pt x="919" y="1471"/>
                </a:cubicBezTo>
                <a:cubicBezTo>
                  <a:pt x="761" y="1471"/>
                  <a:pt x="664" y="1620"/>
                  <a:pt x="738" y="1769"/>
                </a:cubicBezTo>
                <a:lnTo>
                  <a:pt x="2084" y="5060"/>
                </a:lnTo>
                <a:cubicBezTo>
                  <a:pt x="2112" y="5117"/>
                  <a:pt x="2112" y="5203"/>
                  <a:pt x="2055" y="5260"/>
                </a:cubicBezTo>
                <a:lnTo>
                  <a:pt x="109" y="8236"/>
                </a:lnTo>
                <a:cubicBezTo>
                  <a:pt x="1" y="8398"/>
                  <a:pt x="96" y="8611"/>
                  <a:pt x="275" y="8611"/>
                </a:cubicBezTo>
                <a:cubicBezTo>
                  <a:pt x="286" y="8611"/>
                  <a:pt x="298" y="8610"/>
                  <a:pt x="309" y="8608"/>
                </a:cubicBezTo>
                <a:lnTo>
                  <a:pt x="3858" y="8322"/>
                </a:lnTo>
                <a:cubicBezTo>
                  <a:pt x="3944" y="8322"/>
                  <a:pt x="4001" y="8351"/>
                  <a:pt x="4058" y="8408"/>
                </a:cubicBezTo>
                <a:lnTo>
                  <a:pt x="6291" y="11184"/>
                </a:lnTo>
                <a:cubicBezTo>
                  <a:pt x="6338" y="11244"/>
                  <a:pt x="6406" y="11274"/>
                  <a:pt x="6473" y="11274"/>
                </a:cubicBezTo>
                <a:cubicBezTo>
                  <a:pt x="6566" y="11274"/>
                  <a:pt x="6658" y="11215"/>
                  <a:pt x="6691" y="11098"/>
                </a:cubicBezTo>
                <a:lnTo>
                  <a:pt x="7521" y="7635"/>
                </a:lnTo>
                <a:cubicBezTo>
                  <a:pt x="7550" y="7578"/>
                  <a:pt x="7578" y="7521"/>
                  <a:pt x="7664" y="7492"/>
                </a:cubicBezTo>
                <a:lnTo>
                  <a:pt x="10984" y="6233"/>
                </a:lnTo>
                <a:cubicBezTo>
                  <a:pt x="11156" y="6176"/>
                  <a:pt x="11184" y="5918"/>
                  <a:pt x="11041" y="5832"/>
                </a:cubicBezTo>
                <a:lnTo>
                  <a:pt x="8008" y="3972"/>
                </a:lnTo>
                <a:cubicBezTo>
                  <a:pt x="7922" y="3915"/>
                  <a:pt x="7893" y="3858"/>
                  <a:pt x="7893" y="3772"/>
                </a:cubicBezTo>
                <a:lnTo>
                  <a:pt x="7721" y="223"/>
                </a:lnTo>
                <a:cubicBezTo>
                  <a:pt x="7721" y="84"/>
                  <a:pt x="7611" y="0"/>
                  <a:pt x="7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8"/>
          <p:cNvSpPr/>
          <p:nvPr/>
        </p:nvSpPr>
        <p:spPr>
          <a:xfrm>
            <a:off x="473125" y="4485500"/>
            <a:ext cx="184625" cy="137750"/>
          </a:xfrm>
          <a:custGeom>
            <a:avLst/>
            <a:gdLst/>
            <a:ahLst/>
            <a:cxnLst/>
            <a:rect l="l" t="t" r="r" b="b"/>
            <a:pathLst>
              <a:path w="7385" h="5510" extrusionOk="0">
                <a:moveTo>
                  <a:pt x="3692" y="0"/>
                </a:moveTo>
                <a:cubicBezTo>
                  <a:pt x="2984" y="0"/>
                  <a:pt x="2276" y="272"/>
                  <a:pt x="1746" y="816"/>
                </a:cubicBezTo>
                <a:cubicBezTo>
                  <a:pt x="0" y="2562"/>
                  <a:pt x="1231" y="5510"/>
                  <a:pt x="3692" y="5510"/>
                </a:cubicBezTo>
                <a:cubicBezTo>
                  <a:pt x="6153" y="5510"/>
                  <a:pt x="7384" y="2562"/>
                  <a:pt x="5638" y="816"/>
                </a:cubicBezTo>
                <a:cubicBezTo>
                  <a:pt x="5109" y="272"/>
                  <a:pt x="4401" y="0"/>
                  <a:pt x="36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33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60" r:id="rId5"/>
    <p:sldLayoutId id="2147483666" r:id="rId6"/>
    <p:sldLayoutId id="2147483669" r:id="rId7"/>
    <p:sldLayoutId id="2147483670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/>
          <p:nvPr/>
        </p:nvSpPr>
        <p:spPr>
          <a:xfrm>
            <a:off x="6740275" y="-1168436"/>
            <a:ext cx="3508236" cy="3416786"/>
          </a:xfrm>
          <a:custGeom>
            <a:avLst/>
            <a:gdLst/>
            <a:ahLst/>
            <a:cxnLst/>
            <a:rect l="l" t="t" r="r" b="b"/>
            <a:pathLst>
              <a:path w="73195" h="71287" extrusionOk="0">
                <a:moveTo>
                  <a:pt x="305" y="1"/>
                </a:moveTo>
                <a:cubicBezTo>
                  <a:pt x="0" y="5359"/>
                  <a:pt x="185" y="10745"/>
                  <a:pt x="1172" y="16029"/>
                </a:cubicBezTo>
                <a:cubicBezTo>
                  <a:pt x="2739" y="24494"/>
                  <a:pt x="6299" y="32167"/>
                  <a:pt x="11325" y="39351"/>
                </a:cubicBezTo>
                <a:cubicBezTo>
                  <a:pt x="18878" y="50141"/>
                  <a:pt x="30101" y="57408"/>
                  <a:pt x="42882" y="62055"/>
                </a:cubicBezTo>
                <a:cubicBezTo>
                  <a:pt x="52805" y="65670"/>
                  <a:pt x="63152" y="68050"/>
                  <a:pt x="73195" y="71287"/>
                </a:cubicBezTo>
                <a:lnTo>
                  <a:pt x="73195" y="1"/>
                </a:lnTo>
                <a:close/>
              </a:path>
            </a:pathLst>
          </a:custGeom>
          <a:solidFill>
            <a:srgbClr val="BDF1FF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27"/>
          <p:cNvSpPr txBox="1">
            <a:spLocks noGrp="1"/>
          </p:cNvSpPr>
          <p:nvPr>
            <p:ph type="ctrTitle"/>
          </p:nvPr>
        </p:nvSpPr>
        <p:spPr>
          <a:xfrm>
            <a:off x="2255808" y="893950"/>
            <a:ext cx="4711800" cy="3212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 Development Indicators</a:t>
            </a:r>
            <a:br>
              <a:rPr lang="en"/>
            </a:br>
            <a:r>
              <a:rPr lang="en" sz="4400"/>
              <a:t>(Southeast Asia)</a:t>
            </a:r>
            <a:endParaRPr dirty="0"/>
          </a:p>
        </p:txBody>
      </p:sp>
      <p:grpSp>
        <p:nvGrpSpPr>
          <p:cNvPr id="291" name="Google Shape;291;p27"/>
          <p:cNvGrpSpPr/>
          <p:nvPr/>
        </p:nvGrpSpPr>
        <p:grpSpPr>
          <a:xfrm>
            <a:off x="-936824" y="1105048"/>
            <a:ext cx="3327894" cy="2411038"/>
            <a:chOff x="238125" y="2199250"/>
            <a:chExt cx="1963475" cy="1422525"/>
          </a:xfrm>
        </p:grpSpPr>
        <p:sp>
          <p:nvSpPr>
            <p:cNvPr id="292" name="Google Shape;292;p27"/>
            <p:cNvSpPr/>
            <p:nvPr/>
          </p:nvSpPr>
          <p:spPr>
            <a:xfrm>
              <a:off x="238125" y="2586250"/>
              <a:ext cx="798975" cy="648025"/>
            </a:xfrm>
            <a:custGeom>
              <a:avLst/>
              <a:gdLst/>
              <a:ahLst/>
              <a:cxnLst/>
              <a:rect l="l" t="t" r="r" b="b"/>
              <a:pathLst>
                <a:path w="31959" h="25921" extrusionOk="0">
                  <a:moveTo>
                    <a:pt x="11370" y="0"/>
                  </a:moveTo>
                  <a:cubicBezTo>
                    <a:pt x="2545" y="0"/>
                    <a:pt x="0" y="5796"/>
                    <a:pt x="0" y="12955"/>
                  </a:cubicBezTo>
                  <a:cubicBezTo>
                    <a:pt x="0" y="20114"/>
                    <a:pt x="2545" y="25921"/>
                    <a:pt x="11370" y="25921"/>
                  </a:cubicBezTo>
                  <a:cubicBezTo>
                    <a:pt x="20195" y="25921"/>
                    <a:pt x="31959" y="20104"/>
                    <a:pt x="31959" y="12955"/>
                  </a:cubicBezTo>
                  <a:cubicBezTo>
                    <a:pt x="31959" y="5806"/>
                    <a:pt x="20195" y="0"/>
                    <a:pt x="11370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941650" y="2378475"/>
              <a:ext cx="948950" cy="1064325"/>
            </a:xfrm>
            <a:custGeom>
              <a:avLst/>
              <a:gdLst/>
              <a:ahLst/>
              <a:cxnLst/>
              <a:rect l="l" t="t" r="r" b="b"/>
              <a:pathLst>
                <a:path w="37958" h="42573" extrusionOk="0">
                  <a:moveTo>
                    <a:pt x="16672" y="1"/>
                  </a:moveTo>
                  <a:cubicBezTo>
                    <a:pt x="4918" y="1"/>
                    <a:pt x="1" y="9533"/>
                    <a:pt x="1" y="21287"/>
                  </a:cubicBezTo>
                  <a:cubicBezTo>
                    <a:pt x="1" y="33040"/>
                    <a:pt x="4918" y="42572"/>
                    <a:pt x="16672" y="42572"/>
                  </a:cubicBezTo>
                  <a:cubicBezTo>
                    <a:pt x="28435" y="42572"/>
                    <a:pt x="37957" y="33040"/>
                    <a:pt x="37957" y="21287"/>
                  </a:cubicBezTo>
                  <a:cubicBezTo>
                    <a:pt x="37957" y="9523"/>
                    <a:pt x="28435" y="1"/>
                    <a:pt x="16672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827050" y="2744775"/>
              <a:ext cx="483950" cy="331725"/>
            </a:xfrm>
            <a:custGeom>
              <a:avLst/>
              <a:gdLst/>
              <a:ahLst/>
              <a:cxnLst/>
              <a:rect l="l" t="t" r="r" b="b"/>
              <a:pathLst>
                <a:path w="19358" h="13269" extrusionOk="0">
                  <a:moveTo>
                    <a:pt x="8503" y="0"/>
                  </a:moveTo>
                  <a:cubicBezTo>
                    <a:pt x="2515" y="0"/>
                    <a:pt x="1" y="2959"/>
                    <a:pt x="1" y="6635"/>
                  </a:cubicBezTo>
                  <a:cubicBezTo>
                    <a:pt x="1" y="10300"/>
                    <a:pt x="2505" y="13269"/>
                    <a:pt x="8503" y="13269"/>
                  </a:cubicBezTo>
                  <a:cubicBezTo>
                    <a:pt x="14501" y="13269"/>
                    <a:pt x="19358" y="10310"/>
                    <a:pt x="19358" y="6635"/>
                  </a:cubicBezTo>
                  <a:cubicBezTo>
                    <a:pt x="19358" y="2969"/>
                    <a:pt x="14490" y="0"/>
                    <a:pt x="8503" y="0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229175" y="2491125"/>
              <a:ext cx="350175" cy="325125"/>
            </a:xfrm>
            <a:custGeom>
              <a:avLst/>
              <a:gdLst/>
              <a:ahLst/>
              <a:cxnLst/>
              <a:rect l="l" t="t" r="r" b="b"/>
              <a:pathLst>
                <a:path w="14007" h="13005" extrusionOk="0">
                  <a:moveTo>
                    <a:pt x="7008" y="1"/>
                  </a:moveTo>
                  <a:cubicBezTo>
                    <a:pt x="3891" y="1"/>
                    <a:pt x="1132" y="2247"/>
                    <a:pt x="597" y="5421"/>
                  </a:cubicBezTo>
                  <a:cubicBezTo>
                    <a:pt x="1" y="8965"/>
                    <a:pt x="2384" y="12317"/>
                    <a:pt x="5928" y="12913"/>
                  </a:cubicBezTo>
                  <a:cubicBezTo>
                    <a:pt x="6292" y="12975"/>
                    <a:pt x="6654" y="13004"/>
                    <a:pt x="7011" y="13004"/>
                  </a:cubicBezTo>
                  <a:cubicBezTo>
                    <a:pt x="10123" y="13004"/>
                    <a:pt x="12876" y="10752"/>
                    <a:pt x="13410" y="7582"/>
                  </a:cubicBezTo>
                  <a:cubicBezTo>
                    <a:pt x="14006" y="4037"/>
                    <a:pt x="11623" y="685"/>
                    <a:pt x="8079" y="89"/>
                  </a:cubicBezTo>
                  <a:cubicBezTo>
                    <a:pt x="7719" y="30"/>
                    <a:pt x="7361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229175" y="3014125"/>
              <a:ext cx="350175" cy="325175"/>
            </a:xfrm>
            <a:custGeom>
              <a:avLst/>
              <a:gdLst/>
              <a:ahLst/>
              <a:cxnLst/>
              <a:rect l="l" t="t" r="r" b="b"/>
              <a:pathLst>
                <a:path w="14007" h="13007" extrusionOk="0">
                  <a:moveTo>
                    <a:pt x="6996" y="0"/>
                  </a:moveTo>
                  <a:cubicBezTo>
                    <a:pt x="3884" y="0"/>
                    <a:pt x="1131" y="2253"/>
                    <a:pt x="597" y="5423"/>
                  </a:cubicBezTo>
                  <a:cubicBezTo>
                    <a:pt x="1" y="8967"/>
                    <a:pt x="2384" y="12319"/>
                    <a:pt x="5928" y="12915"/>
                  </a:cubicBezTo>
                  <a:cubicBezTo>
                    <a:pt x="6292" y="12977"/>
                    <a:pt x="6654" y="13006"/>
                    <a:pt x="7011" y="13006"/>
                  </a:cubicBezTo>
                  <a:cubicBezTo>
                    <a:pt x="10123" y="13006"/>
                    <a:pt x="12876" y="10754"/>
                    <a:pt x="13410" y="7584"/>
                  </a:cubicBezTo>
                  <a:cubicBezTo>
                    <a:pt x="14006" y="4040"/>
                    <a:pt x="11623" y="687"/>
                    <a:pt x="8079" y="91"/>
                  </a:cubicBezTo>
                  <a:cubicBezTo>
                    <a:pt x="7715" y="30"/>
                    <a:pt x="7353" y="0"/>
                    <a:pt x="69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299375" y="2493850"/>
              <a:ext cx="267350" cy="319600"/>
            </a:xfrm>
            <a:custGeom>
              <a:avLst/>
              <a:gdLst/>
              <a:ahLst/>
              <a:cxnLst/>
              <a:rect l="l" t="t" r="r" b="b"/>
              <a:pathLst>
                <a:path w="10694" h="12784" extrusionOk="0">
                  <a:moveTo>
                    <a:pt x="5342" y="1"/>
                  </a:moveTo>
                  <a:cubicBezTo>
                    <a:pt x="2393" y="1"/>
                    <a:pt x="0" y="2858"/>
                    <a:pt x="0" y="6392"/>
                  </a:cubicBezTo>
                  <a:cubicBezTo>
                    <a:pt x="0" y="9926"/>
                    <a:pt x="2393" y="12784"/>
                    <a:pt x="5342" y="12784"/>
                  </a:cubicBezTo>
                  <a:cubicBezTo>
                    <a:pt x="8300" y="12784"/>
                    <a:pt x="10693" y="9926"/>
                    <a:pt x="10693" y="6392"/>
                  </a:cubicBezTo>
                  <a:cubicBezTo>
                    <a:pt x="10693" y="2858"/>
                    <a:pt x="8300" y="1"/>
                    <a:pt x="534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299375" y="3016650"/>
              <a:ext cx="267350" cy="319875"/>
            </a:xfrm>
            <a:custGeom>
              <a:avLst/>
              <a:gdLst/>
              <a:ahLst/>
              <a:cxnLst/>
              <a:rect l="l" t="t" r="r" b="b"/>
              <a:pathLst>
                <a:path w="10694" h="12795" extrusionOk="0">
                  <a:moveTo>
                    <a:pt x="5342" y="0"/>
                  </a:moveTo>
                  <a:cubicBezTo>
                    <a:pt x="2393" y="0"/>
                    <a:pt x="0" y="2868"/>
                    <a:pt x="0" y="6402"/>
                  </a:cubicBezTo>
                  <a:cubicBezTo>
                    <a:pt x="0" y="9926"/>
                    <a:pt x="2393" y="12794"/>
                    <a:pt x="5342" y="12794"/>
                  </a:cubicBezTo>
                  <a:cubicBezTo>
                    <a:pt x="8300" y="12794"/>
                    <a:pt x="10693" y="9926"/>
                    <a:pt x="10693" y="6402"/>
                  </a:cubicBezTo>
                  <a:cubicBezTo>
                    <a:pt x="10693" y="2868"/>
                    <a:pt x="8300" y="0"/>
                    <a:pt x="534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291300" y="2860900"/>
              <a:ext cx="91900" cy="120075"/>
            </a:xfrm>
            <a:custGeom>
              <a:avLst/>
              <a:gdLst/>
              <a:ahLst/>
              <a:cxnLst/>
              <a:rect l="l" t="t" r="r" b="b"/>
              <a:pathLst>
                <a:path w="3676" h="4803" extrusionOk="0">
                  <a:moveTo>
                    <a:pt x="432" y="0"/>
                  </a:moveTo>
                  <a:cubicBezTo>
                    <a:pt x="369" y="0"/>
                    <a:pt x="306" y="14"/>
                    <a:pt x="252" y="41"/>
                  </a:cubicBezTo>
                  <a:cubicBezTo>
                    <a:pt x="161" y="91"/>
                    <a:pt x="91" y="172"/>
                    <a:pt x="60" y="263"/>
                  </a:cubicBezTo>
                  <a:cubicBezTo>
                    <a:pt x="30" y="354"/>
                    <a:pt x="10" y="445"/>
                    <a:pt x="10" y="546"/>
                  </a:cubicBezTo>
                  <a:cubicBezTo>
                    <a:pt x="10" y="737"/>
                    <a:pt x="30" y="919"/>
                    <a:pt x="71" y="1101"/>
                  </a:cubicBezTo>
                  <a:cubicBezTo>
                    <a:pt x="110" y="1276"/>
                    <a:pt x="158" y="1452"/>
                    <a:pt x="216" y="1627"/>
                  </a:cubicBezTo>
                  <a:lnTo>
                    <a:pt x="216" y="1627"/>
                  </a:lnTo>
                  <a:cubicBezTo>
                    <a:pt x="49" y="2196"/>
                    <a:pt x="1" y="2785"/>
                    <a:pt x="81" y="3373"/>
                  </a:cubicBezTo>
                  <a:cubicBezTo>
                    <a:pt x="121" y="3676"/>
                    <a:pt x="242" y="3969"/>
                    <a:pt x="414" y="4221"/>
                  </a:cubicBezTo>
                  <a:cubicBezTo>
                    <a:pt x="606" y="4463"/>
                    <a:pt x="868" y="4645"/>
                    <a:pt x="1171" y="4736"/>
                  </a:cubicBezTo>
                  <a:cubicBezTo>
                    <a:pt x="1345" y="4781"/>
                    <a:pt x="1523" y="4803"/>
                    <a:pt x="1700" y="4803"/>
                  </a:cubicBezTo>
                  <a:cubicBezTo>
                    <a:pt x="2119" y="4803"/>
                    <a:pt x="2536" y="4681"/>
                    <a:pt x="2898" y="4453"/>
                  </a:cubicBezTo>
                  <a:cubicBezTo>
                    <a:pt x="3150" y="4302"/>
                    <a:pt x="3372" y="4080"/>
                    <a:pt x="3524" y="3817"/>
                  </a:cubicBezTo>
                  <a:cubicBezTo>
                    <a:pt x="3595" y="3686"/>
                    <a:pt x="3645" y="3545"/>
                    <a:pt x="3655" y="3393"/>
                  </a:cubicBezTo>
                  <a:cubicBezTo>
                    <a:pt x="3665" y="3252"/>
                    <a:pt x="3645" y="3100"/>
                    <a:pt x="3595" y="2969"/>
                  </a:cubicBezTo>
                  <a:lnTo>
                    <a:pt x="3595" y="2969"/>
                  </a:lnTo>
                  <a:cubicBezTo>
                    <a:pt x="3675" y="3242"/>
                    <a:pt x="3635" y="3534"/>
                    <a:pt x="3473" y="3777"/>
                  </a:cubicBezTo>
                  <a:cubicBezTo>
                    <a:pt x="3312" y="4009"/>
                    <a:pt x="3090" y="4201"/>
                    <a:pt x="2837" y="4342"/>
                  </a:cubicBezTo>
                  <a:cubicBezTo>
                    <a:pt x="2595" y="4474"/>
                    <a:pt x="2322" y="4574"/>
                    <a:pt x="2040" y="4615"/>
                  </a:cubicBezTo>
                  <a:cubicBezTo>
                    <a:pt x="1938" y="4630"/>
                    <a:pt x="1835" y="4638"/>
                    <a:pt x="1732" y="4638"/>
                  </a:cubicBezTo>
                  <a:cubicBezTo>
                    <a:pt x="1558" y="4638"/>
                    <a:pt x="1383" y="4615"/>
                    <a:pt x="1212" y="4564"/>
                  </a:cubicBezTo>
                  <a:cubicBezTo>
                    <a:pt x="949" y="4484"/>
                    <a:pt x="717" y="4322"/>
                    <a:pt x="555" y="4100"/>
                  </a:cubicBezTo>
                  <a:cubicBezTo>
                    <a:pt x="394" y="3878"/>
                    <a:pt x="293" y="3615"/>
                    <a:pt x="242" y="3343"/>
                  </a:cubicBezTo>
                  <a:cubicBezTo>
                    <a:pt x="202" y="3060"/>
                    <a:pt x="192" y="2777"/>
                    <a:pt x="212" y="2494"/>
                  </a:cubicBezTo>
                  <a:cubicBezTo>
                    <a:pt x="232" y="2202"/>
                    <a:pt x="283" y="1919"/>
                    <a:pt x="343" y="1636"/>
                  </a:cubicBezTo>
                  <a:lnTo>
                    <a:pt x="343" y="1616"/>
                  </a:lnTo>
                  <a:lnTo>
                    <a:pt x="333" y="1606"/>
                  </a:lnTo>
                  <a:cubicBezTo>
                    <a:pt x="262" y="1434"/>
                    <a:pt x="212" y="1263"/>
                    <a:pt x="172" y="1081"/>
                  </a:cubicBezTo>
                  <a:cubicBezTo>
                    <a:pt x="121" y="909"/>
                    <a:pt x="91" y="727"/>
                    <a:pt x="81" y="546"/>
                  </a:cubicBezTo>
                  <a:cubicBezTo>
                    <a:pt x="81" y="465"/>
                    <a:pt x="91" y="374"/>
                    <a:pt x="111" y="283"/>
                  </a:cubicBezTo>
                  <a:cubicBezTo>
                    <a:pt x="141" y="202"/>
                    <a:pt x="192" y="132"/>
                    <a:pt x="262" y="81"/>
                  </a:cubicBezTo>
                  <a:cubicBezTo>
                    <a:pt x="332" y="42"/>
                    <a:pt x="410" y="27"/>
                    <a:pt x="489" y="27"/>
                  </a:cubicBezTo>
                  <a:cubicBezTo>
                    <a:pt x="593" y="27"/>
                    <a:pt x="700" y="52"/>
                    <a:pt x="798" y="81"/>
                  </a:cubicBezTo>
                  <a:cubicBezTo>
                    <a:pt x="707" y="51"/>
                    <a:pt x="616" y="21"/>
                    <a:pt x="525" y="10"/>
                  </a:cubicBezTo>
                  <a:cubicBezTo>
                    <a:pt x="495" y="4"/>
                    <a:pt x="463" y="0"/>
                    <a:pt x="43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145625" y="2816025"/>
              <a:ext cx="60625" cy="94125"/>
            </a:xfrm>
            <a:custGeom>
              <a:avLst/>
              <a:gdLst/>
              <a:ahLst/>
              <a:cxnLst/>
              <a:rect l="l" t="t" r="r" b="b"/>
              <a:pathLst>
                <a:path w="2425" h="3765" extrusionOk="0">
                  <a:moveTo>
                    <a:pt x="2179" y="1"/>
                  </a:moveTo>
                  <a:cubicBezTo>
                    <a:pt x="1767" y="1"/>
                    <a:pt x="1358" y="65"/>
                    <a:pt x="970" y="200"/>
                  </a:cubicBezTo>
                  <a:cubicBezTo>
                    <a:pt x="728" y="281"/>
                    <a:pt x="516" y="412"/>
                    <a:pt x="324" y="594"/>
                  </a:cubicBezTo>
                  <a:cubicBezTo>
                    <a:pt x="132" y="775"/>
                    <a:pt x="21" y="1028"/>
                    <a:pt x="11" y="1290"/>
                  </a:cubicBezTo>
                  <a:cubicBezTo>
                    <a:pt x="1" y="1553"/>
                    <a:pt x="51" y="1805"/>
                    <a:pt x="152" y="2038"/>
                  </a:cubicBezTo>
                  <a:cubicBezTo>
                    <a:pt x="253" y="2270"/>
                    <a:pt x="374" y="2482"/>
                    <a:pt x="526" y="2684"/>
                  </a:cubicBezTo>
                  <a:cubicBezTo>
                    <a:pt x="808" y="3078"/>
                    <a:pt x="1142" y="3441"/>
                    <a:pt x="1515" y="3764"/>
                  </a:cubicBezTo>
                  <a:cubicBezTo>
                    <a:pt x="1192" y="3401"/>
                    <a:pt x="909" y="3007"/>
                    <a:pt x="647" y="2603"/>
                  </a:cubicBezTo>
                  <a:cubicBezTo>
                    <a:pt x="516" y="2411"/>
                    <a:pt x="405" y="2199"/>
                    <a:pt x="314" y="1977"/>
                  </a:cubicBezTo>
                  <a:cubicBezTo>
                    <a:pt x="223" y="1765"/>
                    <a:pt x="182" y="1533"/>
                    <a:pt x="192" y="1301"/>
                  </a:cubicBezTo>
                  <a:cubicBezTo>
                    <a:pt x="192" y="1078"/>
                    <a:pt x="293" y="866"/>
                    <a:pt x="445" y="705"/>
                  </a:cubicBezTo>
                  <a:cubicBezTo>
                    <a:pt x="617" y="543"/>
                    <a:pt x="808" y="412"/>
                    <a:pt x="1020" y="331"/>
                  </a:cubicBezTo>
                  <a:cubicBezTo>
                    <a:pt x="1243" y="240"/>
                    <a:pt x="1475" y="170"/>
                    <a:pt x="1707" y="119"/>
                  </a:cubicBezTo>
                  <a:cubicBezTo>
                    <a:pt x="1939" y="69"/>
                    <a:pt x="2182" y="28"/>
                    <a:pt x="2424" y="8"/>
                  </a:cubicBezTo>
                  <a:cubicBezTo>
                    <a:pt x="2342" y="3"/>
                    <a:pt x="2261" y="1"/>
                    <a:pt x="2179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975725" y="2411550"/>
              <a:ext cx="279475" cy="286050"/>
            </a:xfrm>
            <a:custGeom>
              <a:avLst/>
              <a:gdLst/>
              <a:ahLst/>
              <a:cxnLst/>
              <a:rect l="l" t="t" r="r" b="b"/>
              <a:pathLst>
                <a:path w="11179" h="11442" extrusionOk="0">
                  <a:moveTo>
                    <a:pt x="8493" y="1"/>
                  </a:moveTo>
                  <a:cubicBezTo>
                    <a:pt x="4252" y="1849"/>
                    <a:pt x="1495" y="5534"/>
                    <a:pt x="1" y="10230"/>
                  </a:cubicBezTo>
                  <a:cubicBezTo>
                    <a:pt x="1160" y="11046"/>
                    <a:pt x="2497" y="11441"/>
                    <a:pt x="3825" y="11441"/>
                  </a:cubicBezTo>
                  <a:cubicBezTo>
                    <a:pt x="5749" y="11441"/>
                    <a:pt x="7653" y="10611"/>
                    <a:pt x="8968" y="9028"/>
                  </a:cubicBezTo>
                  <a:cubicBezTo>
                    <a:pt x="11179" y="6352"/>
                    <a:pt x="10977" y="2424"/>
                    <a:pt x="8493" y="1"/>
                  </a:cubicBezTo>
                  <a:close/>
                </a:path>
              </a:pathLst>
            </a:custGeom>
            <a:solidFill>
              <a:srgbClr val="E24645">
                <a:alpha val="54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975725" y="3123300"/>
              <a:ext cx="262825" cy="286425"/>
            </a:xfrm>
            <a:custGeom>
              <a:avLst/>
              <a:gdLst/>
              <a:ahLst/>
              <a:cxnLst/>
              <a:rect l="l" t="t" r="r" b="b"/>
              <a:pathLst>
                <a:path w="10513" h="11457" extrusionOk="0">
                  <a:moveTo>
                    <a:pt x="3841" y="1"/>
                  </a:moveTo>
                  <a:cubicBezTo>
                    <a:pt x="2488" y="1"/>
                    <a:pt x="1142" y="411"/>
                    <a:pt x="1" y="1217"/>
                  </a:cubicBezTo>
                  <a:cubicBezTo>
                    <a:pt x="1495" y="5923"/>
                    <a:pt x="4252" y="9598"/>
                    <a:pt x="8493" y="11456"/>
                  </a:cubicBezTo>
                  <a:cubicBezTo>
                    <a:pt x="9785" y="10204"/>
                    <a:pt x="10513" y="8478"/>
                    <a:pt x="10513" y="6670"/>
                  </a:cubicBezTo>
                  <a:cubicBezTo>
                    <a:pt x="10513" y="4176"/>
                    <a:pt x="9129" y="1894"/>
                    <a:pt x="6918" y="753"/>
                  </a:cubicBezTo>
                  <a:cubicBezTo>
                    <a:pt x="5950" y="249"/>
                    <a:pt x="4893" y="1"/>
                    <a:pt x="3841" y="1"/>
                  </a:cubicBezTo>
                  <a:close/>
                </a:path>
              </a:pathLst>
            </a:custGeom>
            <a:solidFill>
              <a:srgbClr val="E24645">
                <a:alpha val="54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206225" y="2199250"/>
              <a:ext cx="253725" cy="253975"/>
            </a:xfrm>
            <a:custGeom>
              <a:avLst/>
              <a:gdLst/>
              <a:ahLst/>
              <a:cxnLst/>
              <a:rect l="l" t="t" r="r" b="b"/>
              <a:pathLst>
                <a:path w="10149" h="10159" extrusionOk="0">
                  <a:moveTo>
                    <a:pt x="5079" y="1"/>
                  </a:moveTo>
                  <a:cubicBezTo>
                    <a:pt x="2272" y="1"/>
                    <a:pt x="0" y="2283"/>
                    <a:pt x="0" y="5080"/>
                  </a:cubicBezTo>
                  <a:cubicBezTo>
                    <a:pt x="0" y="7887"/>
                    <a:pt x="2272" y="10159"/>
                    <a:pt x="5079" y="10159"/>
                  </a:cubicBezTo>
                  <a:cubicBezTo>
                    <a:pt x="7886" y="10159"/>
                    <a:pt x="10148" y="6736"/>
                    <a:pt x="10148" y="3929"/>
                  </a:cubicBezTo>
                  <a:cubicBezTo>
                    <a:pt x="10148" y="1132"/>
                    <a:pt x="7876" y="1"/>
                    <a:pt x="5079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208225" y="3367800"/>
              <a:ext cx="251725" cy="253975"/>
            </a:xfrm>
            <a:custGeom>
              <a:avLst/>
              <a:gdLst/>
              <a:ahLst/>
              <a:cxnLst/>
              <a:rect l="l" t="t" r="r" b="b"/>
              <a:pathLst>
                <a:path w="10069" h="10159" extrusionOk="0">
                  <a:moveTo>
                    <a:pt x="4999" y="0"/>
                  </a:moveTo>
                  <a:cubicBezTo>
                    <a:pt x="2222" y="41"/>
                    <a:pt x="1" y="2302"/>
                    <a:pt x="1" y="5079"/>
                  </a:cubicBezTo>
                  <a:cubicBezTo>
                    <a:pt x="1" y="7856"/>
                    <a:pt x="2222" y="10108"/>
                    <a:pt x="4999" y="10158"/>
                  </a:cubicBezTo>
                  <a:cubicBezTo>
                    <a:pt x="7796" y="10158"/>
                    <a:pt x="10068" y="9037"/>
                    <a:pt x="10068" y="6230"/>
                  </a:cubicBezTo>
                  <a:cubicBezTo>
                    <a:pt x="10068" y="3423"/>
                    <a:pt x="7806" y="0"/>
                    <a:pt x="4999" y="0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936850" y="2744775"/>
              <a:ext cx="21250" cy="340575"/>
            </a:xfrm>
            <a:custGeom>
              <a:avLst/>
              <a:gdLst/>
              <a:ahLst/>
              <a:cxnLst/>
              <a:rect l="l" t="t" r="r" b="b"/>
              <a:pathLst>
                <a:path w="850" h="13623" extrusionOk="0">
                  <a:moveTo>
                    <a:pt x="778" y="0"/>
                  </a:moveTo>
                  <a:lnTo>
                    <a:pt x="778" y="0"/>
                  </a:lnTo>
                  <a:cubicBezTo>
                    <a:pt x="516" y="1111"/>
                    <a:pt x="324" y="2242"/>
                    <a:pt x="203" y="3373"/>
                  </a:cubicBezTo>
                  <a:cubicBezTo>
                    <a:pt x="82" y="4514"/>
                    <a:pt x="21" y="5665"/>
                    <a:pt x="11" y="6806"/>
                  </a:cubicBezTo>
                  <a:cubicBezTo>
                    <a:pt x="1" y="7957"/>
                    <a:pt x="62" y="9108"/>
                    <a:pt x="203" y="10249"/>
                  </a:cubicBezTo>
                  <a:cubicBezTo>
                    <a:pt x="334" y="11390"/>
                    <a:pt x="546" y="12521"/>
                    <a:pt x="849" y="13622"/>
                  </a:cubicBezTo>
                  <a:cubicBezTo>
                    <a:pt x="799" y="13339"/>
                    <a:pt x="748" y="13067"/>
                    <a:pt x="688" y="12784"/>
                  </a:cubicBezTo>
                  <a:lnTo>
                    <a:pt x="607" y="12360"/>
                  </a:lnTo>
                  <a:lnTo>
                    <a:pt x="546" y="11936"/>
                  </a:lnTo>
                  <a:lnTo>
                    <a:pt x="425" y="11088"/>
                  </a:lnTo>
                  <a:lnTo>
                    <a:pt x="334" y="10239"/>
                  </a:lnTo>
                  <a:cubicBezTo>
                    <a:pt x="304" y="9957"/>
                    <a:pt x="284" y="9674"/>
                    <a:pt x="264" y="9381"/>
                  </a:cubicBezTo>
                  <a:cubicBezTo>
                    <a:pt x="253" y="9098"/>
                    <a:pt x="213" y="8816"/>
                    <a:pt x="213" y="8533"/>
                  </a:cubicBezTo>
                  <a:lnTo>
                    <a:pt x="193" y="7675"/>
                  </a:lnTo>
                  <a:cubicBezTo>
                    <a:pt x="183" y="7392"/>
                    <a:pt x="193" y="7099"/>
                    <a:pt x="193" y="6816"/>
                  </a:cubicBezTo>
                  <a:cubicBezTo>
                    <a:pt x="183" y="5675"/>
                    <a:pt x="243" y="4534"/>
                    <a:pt x="344" y="3393"/>
                  </a:cubicBezTo>
                  <a:lnTo>
                    <a:pt x="425" y="2545"/>
                  </a:lnTo>
                  <a:cubicBezTo>
                    <a:pt x="465" y="2262"/>
                    <a:pt x="496" y="1980"/>
                    <a:pt x="526" y="1697"/>
                  </a:cubicBezTo>
                  <a:cubicBezTo>
                    <a:pt x="597" y="1121"/>
                    <a:pt x="677" y="556"/>
                    <a:pt x="778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281450" y="2271500"/>
              <a:ext cx="920150" cy="1267375"/>
            </a:xfrm>
            <a:custGeom>
              <a:avLst/>
              <a:gdLst/>
              <a:ahLst/>
              <a:cxnLst/>
              <a:rect l="l" t="t" r="r" b="b"/>
              <a:pathLst>
                <a:path w="36806" h="50695" extrusionOk="0">
                  <a:moveTo>
                    <a:pt x="13357" y="0"/>
                  </a:moveTo>
                  <a:cubicBezTo>
                    <a:pt x="11260" y="0"/>
                    <a:pt x="9067" y="762"/>
                    <a:pt x="6927" y="2634"/>
                  </a:cubicBezTo>
                  <a:cubicBezTo>
                    <a:pt x="6927" y="2634"/>
                    <a:pt x="6299" y="2575"/>
                    <a:pt x="5434" y="2575"/>
                  </a:cubicBezTo>
                  <a:cubicBezTo>
                    <a:pt x="3610" y="2575"/>
                    <a:pt x="729" y="2836"/>
                    <a:pt x="434" y="4452"/>
                  </a:cubicBezTo>
                  <a:cubicBezTo>
                    <a:pt x="0" y="6835"/>
                    <a:pt x="10502" y="7269"/>
                    <a:pt x="10502" y="7269"/>
                  </a:cubicBezTo>
                  <a:cubicBezTo>
                    <a:pt x="10502" y="7269"/>
                    <a:pt x="12430" y="14832"/>
                    <a:pt x="17196" y="15286"/>
                  </a:cubicBezTo>
                  <a:cubicBezTo>
                    <a:pt x="13743" y="21476"/>
                    <a:pt x="6432" y="28686"/>
                    <a:pt x="8674" y="36309"/>
                  </a:cubicBezTo>
                  <a:cubicBezTo>
                    <a:pt x="9282" y="38385"/>
                    <a:pt x="10192" y="39140"/>
                    <a:pt x="11194" y="39140"/>
                  </a:cubicBezTo>
                  <a:cubicBezTo>
                    <a:pt x="13121" y="39140"/>
                    <a:pt x="15388" y="36347"/>
                    <a:pt x="16504" y="34788"/>
                  </a:cubicBezTo>
                  <a:lnTo>
                    <a:pt x="16504" y="34788"/>
                  </a:lnTo>
                  <a:cubicBezTo>
                    <a:pt x="15553" y="36381"/>
                    <a:pt x="14127" y="39595"/>
                    <a:pt x="15702" y="42701"/>
                  </a:cubicBezTo>
                  <a:cubicBezTo>
                    <a:pt x="10189" y="42802"/>
                    <a:pt x="7654" y="44428"/>
                    <a:pt x="7654" y="44428"/>
                  </a:cubicBezTo>
                  <a:cubicBezTo>
                    <a:pt x="7654" y="44428"/>
                    <a:pt x="6443" y="44325"/>
                    <a:pt x="5014" y="44325"/>
                  </a:cubicBezTo>
                  <a:cubicBezTo>
                    <a:pt x="2976" y="44325"/>
                    <a:pt x="494" y="44534"/>
                    <a:pt x="434" y="45549"/>
                  </a:cubicBezTo>
                  <a:cubicBezTo>
                    <a:pt x="358" y="47002"/>
                    <a:pt x="2384" y="48448"/>
                    <a:pt x="5196" y="48448"/>
                  </a:cubicBezTo>
                  <a:cubicBezTo>
                    <a:pt x="5724" y="48448"/>
                    <a:pt x="6281" y="48397"/>
                    <a:pt x="6856" y="48285"/>
                  </a:cubicBezTo>
                  <a:cubicBezTo>
                    <a:pt x="8720" y="49863"/>
                    <a:pt x="10944" y="50694"/>
                    <a:pt x="12927" y="50694"/>
                  </a:cubicBezTo>
                  <a:cubicBezTo>
                    <a:pt x="15792" y="50694"/>
                    <a:pt x="18156" y="48962"/>
                    <a:pt x="18216" y="45246"/>
                  </a:cubicBezTo>
                  <a:cubicBezTo>
                    <a:pt x="18790" y="45406"/>
                    <a:pt x="19370" y="45482"/>
                    <a:pt x="19951" y="45482"/>
                  </a:cubicBezTo>
                  <a:cubicBezTo>
                    <a:pt x="27081" y="45482"/>
                    <a:pt x="34258" y="33957"/>
                    <a:pt x="30505" y="25030"/>
                  </a:cubicBezTo>
                  <a:cubicBezTo>
                    <a:pt x="36806" y="24122"/>
                    <a:pt x="30202" y="12035"/>
                    <a:pt x="25638" y="11934"/>
                  </a:cubicBezTo>
                  <a:cubicBezTo>
                    <a:pt x="25707" y="7687"/>
                    <a:pt x="20017" y="0"/>
                    <a:pt x="1335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505850" y="2586250"/>
              <a:ext cx="304725" cy="241825"/>
            </a:xfrm>
            <a:custGeom>
              <a:avLst/>
              <a:gdLst/>
              <a:ahLst/>
              <a:cxnLst/>
              <a:rect l="l" t="t" r="r" b="b"/>
              <a:pathLst>
                <a:path w="12189" h="9673" extrusionOk="0">
                  <a:moveTo>
                    <a:pt x="8836" y="0"/>
                  </a:moveTo>
                  <a:cubicBezTo>
                    <a:pt x="8836" y="0"/>
                    <a:pt x="1" y="4423"/>
                    <a:pt x="809" y="8280"/>
                  </a:cubicBezTo>
                  <a:cubicBezTo>
                    <a:pt x="1024" y="9298"/>
                    <a:pt x="1918" y="9672"/>
                    <a:pt x="3118" y="9672"/>
                  </a:cubicBezTo>
                  <a:cubicBezTo>
                    <a:pt x="6464" y="9672"/>
                    <a:pt x="12189" y="6755"/>
                    <a:pt x="12189" y="6755"/>
                  </a:cubicBezTo>
                  <a:lnTo>
                    <a:pt x="8836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592200" y="2770525"/>
              <a:ext cx="232775" cy="291850"/>
            </a:xfrm>
            <a:custGeom>
              <a:avLst/>
              <a:gdLst/>
              <a:ahLst/>
              <a:cxnLst/>
              <a:rect l="l" t="t" r="r" b="b"/>
              <a:pathLst>
                <a:path w="9311" h="11674" extrusionOk="0">
                  <a:moveTo>
                    <a:pt x="9310" y="0"/>
                  </a:moveTo>
                  <a:lnTo>
                    <a:pt x="9310" y="0"/>
                  </a:lnTo>
                  <a:cubicBezTo>
                    <a:pt x="8856" y="465"/>
                    <a:pt x="8391" y="919"/>
                    <a:pt x="7937" y="1384"/>
                  </a:cubicBezTo>
                  <a:cubicBezTo>
                    <a:pt x="7482" y="1848"/>
                    <a:pt x="7018" y="2303"/>
                    <a:pt x="6553" y="2747"/>
                  </a:cubicBezTo>
                  <a:cubicBezTo>
                    <a:pt x="6079" y="3191"/>
                    <a:pt x="5604" y="3636"/>
                    <a:pt x="5120" y="4060"/>
                  </a:cubicBezTo>
                  <a:cubicBezTo>
                    <a:pt x="4635" y="4494"/>
                    <a:pt x="4120" y="4888"/>
                    <a:pt x="3575" y="5231"/>
                  </a:cubicBezTo>
                  <a:cubicBezTo>
                    <a:pt x="3514" y="5271"/>
                    <a:pt x="3443" y="5312"/>
                    <a:pt x="3373" y="5352"/>
                  </a:cubicBezTo>
                  <a:cubicBezTo>
                    <a:pt x="3302" y="5382"/>
                    <a:pt x="3231" y="5423"/>
                    <a:pt x="3161" y="5443"/>
                  </a:cubicBezTo>
                  <a:cubicBezTo>
                    <a:pt x="3120" y="5463"/>
                    <a:pt x="3090" y="5473"/>
                    <a:pt x="3050" y="5483"/>
                  </a:cubicBezTo>
                  <a:lnTo>
                    <a:pt x="2928" y="5514"/>
                  </a:lnTo>
                  <a:cubicBezTo>
                    <a:pt x="2848" y="5544"/>
                    <a:pt x="2757" y="5584"/>
                    <a:pt x="2686" y="5645"/>
                  </a:cubicBezTo>
                  <a:cubicBezTo>
                    <a:pt x="2555" y="5756"/>
                    <a:pt x="2444" y="5887"/>
                    <a:pt x="2363" y="6049"/>
                  </a:cubicBezTo>
                  <a:cubicBezTo>
                    <a:pt x="2292" y="6200"/>
                    <a:pt x="2232" y="6362"/>
                    <a:pt x="2181" y="6523"/>
                  </a:cubicBezTo>
                  <a:cubicBezTo>
                    <a:pt x="2100" y="6836"/>
                    <a:pt x="2030" y="7160"/>
                    <a:pt x="1969" y="7483"/>
                  </a:cubicBezTo>
                  <a:lnTo>
                    <a:pt x="1808" y="8442"/>
                  </a:lnTo>
                  <a:cubicBezTo>
                    <a:pt x="1717" y="9078"/>
                    <a:pt x="1545" y="9704"/>
                    <a:pt x="1293" y="10300"/>
                  </a:cubicBezTo>
                  <a:cubicBezTo>
                    <a:pt x="1161" y="10603"/>
                    <a:pt x="990" y="10875"/>
                    <a:pt x="778" y="11108"/>
                  </a:cubicBezTo>
                  <a:cubicBezTo>
                    <a:pt x="556" y="11350"/>
                    <a:pt x="293" y="11542"/>
                    <a:pt x="0" y="11673"/>
                  </a:cubicBezTo>
                  <a:cubicBezTo>
                    <a:pt x="303" y="11562"/>
                    <a:pt x="586" y="11380"/>
                    <a:pt x="808" y="11148"/>
                  </a:cubicBezTo>
                  <a:cubicBezTo>
                    <a:pt x="1040" y="10906"/>
                    <a:pt x="1232" y="10633"/>
                    <a:pt x="1373" y="10340"/>
                  </a:cubicBezTo>
                  <a:cubicBezTo>
                    <a:pt x="1646" y="9745"/>
                    <a:pt x="1838" y="9118"/>
                    <a:pt x="1949" y="8472"/>
                  </a:cubicBezTo>
                  <a:cubicBezTo>
                    <a:pt x="2080" y="7836"/>
                    <a:pt x="2161" y="7190"/>
                    <a:pt x="2343" y="6574"/>
                  </a:cubicBezTo>
                  <a:cubicBezTo>
                    <a:pt x="2383" y="6422"/>
                    <a:pt x="2444" y="6271"/>
                    <a:pt x="2514" y="6130"/>
                  </a:cubicBezTo>
                  <a:cubicBezTo>
                    <a:pt x="2575" y="5998"/>
                    <a:pt x="2676" y="5877"/>
                    <a:pt x="2787" y="5786"/>
                  </a:cubicBezTo>
                  <a:cubicBezTo>
                    <a:pt x="2848" y="5746"/>
                    <a:pt x="2908" y="5716"/>
                    <a:pt x="2979" y="5695"/>
                  </a:cubicBezTo>
                  <a:lnTo>
                    <a:pt x="3029" y="5675"/>
                  </a:lnTo>
                  <a:lnTo>
                    <a:pt x="3100" y="5655"/>
                  </a:lnTo>
                  <a:cubicBezTo>
                    <a:pt x="3140" y="5645"/>
                    <a:pt x="3181" y="5635"/>
                    <a:pt x="3221" y="5625"/>
                  </a:cubicBezTo>
                  <a:cubicBezTo>
                    <a:pt x="3302" y="5594"/>
                    <a:pt x="3373" y="5554"/>
                    <a:pt x="3454" y="5514"/>
                  </a:cubicBezTo>
                  <a:cubicBezTo>
                    <a:pt x="3524" y="5473"/>
                    <a:pt x="3605" y="5433"/>
                    <a:pt x="3676" y="5392"/>
                  </a:cubicBezTo>
                  <a:cubicBezTo>
                    <a:pt x="4221" y="5029"/>
                    <a:pt x="4736" y="4635"/>
                    <a:pt x="5221" y="4191"/>
                  </a:cubicBezTo>
                  <a:cubicBezTo>
                    <a:pt x="5715" y="3757"/>
                    <a:pt x="6190" y="3312"/>
                    <a:pt x="6644" y="2848"/>
                  </a:cubicBezTo>
                  <a:cubicBezTo>
                    <a:pt x="7109" y="2394"/>
                    <a:pt x="7563" y="1929"/>
                    <a:pt x="8007" y="1444"/>
                  </a:cubicBezTo>
                  <a:cubicBezTo>
                    <a:pt x="8442" y="970"/>
                    <a:pt x="8886" y="485"/>
                    <a:pt x="931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645450" y="2729875"/>
              <a:ext cx="245150" cy="380950"/>
            </a:xfrm>
            <a:custGeom>
              <a:avLst/>
              <a:gdLst/>
              <a:ahLst/>
              <a:cxnLst/>
              <a:rect l="l" t="t" r="r" b="b"/>
              <a:pathLst>
                <a:path w="9806" h="15238" extrusionOk="0">
                  <a:moveTo>
                    <a:pt x="9805" y="1"/>
                  </a:moveTo>
                  <a:lnTo>
                    <a:pt x="9805" y="1"/>
                  </a:lnTo>
                  <a:cubicBezTo>
                    <a:pt x="9553" y="748"/>
                    <a:pt x="9290" y="1485"/>
                    <a:pt x="9018" y="2232"/>
                  </a:cubicBezTo>
                  <a:cubicBezTo>
                    <a:pt x="8745" y="2969"/>
                    <a:pt x="8462" y="3706"/>
                    <a:pt x="8160" y="4434"/>
                  </a:cubicBezTo>
                  <a:cubicBezTo>
                    <a:pt x="7554" y="5888"/>
                    <a:pt x="6918" y="7342"/>
                    <a:pt x="6059" y="8654"/>
                  </a:cubicBezTo>
                  <a:cubicBezTo>
                    <a:pt x="5857" y="8988"/>
                    <a:pt x="5625" y="9301"/>
                    <a:pt x="5363" y="9593"/>
                  </a:cubicBezTo>
                  <a:cubicBezTo>
                    <a:pt x="5120" y="9886"/>
                    <a:pt x="4817" y="10129"/>
                    <a:pt x="4474" y="10300"/>
                  </a:cubicBezTo>
                  <a:cubicBezTo>
                    <a:pt x="4383" y="10330"/>
                    <a:pt x="4302" y="10361"/>
                    <a:pt x="4211" y="10371"/>
                  </a:cubicBezTo>
                  <a:cubicBezTo>
                    <a:pt x="4121" y="10381"/>
                    <a:pt x="4009" y="10401"/>
                    <a:pt x="3908" y="10411"/>
                  </a:cubicBezTo>
                  <a:cubicBezTo>
                    <a:pt x="3707" y="10462"/>
                    <a:pt x="3515" y="10532"/>
                    <a:pt x="3333" y="10633"/>
                  </a:cubicBezTo>
                  <a:cubicBezTo>
                    <a:pt x="3161" y="10744"/>
                    <a:pt x="3000" y="10876"/>
                    <a:pt x="2868" y="11037"/>
                  </a:cubicBezTo>
                  <a:cubicBezTo>
                    <a:pt x="2737" y="11189"/>
                    <a:pt x="2616" y="11350"/>
                    <a:pt x="2525" y="11532"/>
                  </a:cubicBezTo>
                  <a:cubicBezTo>
                    <a:pt x="2131" y="12239"/>
                    <a:pt x="1929" y="13006"/>
                    <a:pt x="1626" y="13733"/>
                  </a:cubicBezTo>
                  <a:cubicBezTo>
                    <a:pt x="1485" y="14097"/>
                    <a:pt x="1283" y="14440"/>
                    <a:pt x="1031" y="14743"/>
                  </a:cubicBezTo>
                  <a:cubicBezTo>
                    <a:pt x="768" y="15036"/>
                    <a:pt x="395" y="15218"/>
                    <a:pt x="1" y="15238"/>
                  </a:cubicBezTo>
                  <a:cubicBezTo>
                    <a:pt x="203" y="15228"/>
                    <a:pt x="395" y="15187"/>
                    <a:pt x="576" y="15107"/>
                  </a:cubicBezTo>
                  <a:cubicBezTo>
                    <a:pt x="758" y="15026"/>
                    <a:pt x="930" y="14905"/>
                    <a:pt x="1071" y="14763"/>
                  </a:cubicBezTo>
                  <a:cubicBezTo>
                    <a:pt x="1334" y="14470"/>
                    <a:pt x="1556" y="14137"/>
                    <a:pt x="1707" y="13764"/>
                  </a:cubicBezTo>
                  <a:cubicBezTo>
                    <a:pt x="2030" y="13037"/>
                    <a:pt x="2252" y="12269"/>
                    <a:pt x="2646" y="11603"/>
                  </a:cubicBezTo>
                  <a:cubicBezTo>
                    <a:pt x="2828" y="11259"/>
                    <a:pt x="3091" y="10977"/>
                    <a:pt x="3414" y="10765"/>
                  </a:cubicBezTo>
                  <a:cubicBezTo>
                    <a:pt x="3575" y="10674"/>
                    <a:pt x="3757" y="10603"/>
                    <a:pt x="3939" y="10563"/>
                  </a:cubicBezTo>
                  <a:lnTo>
                    <a:pt x="4232" y="10532"/>
                  </a:lnTo>
                  <a:cubicBezTo>
                    <a:pt x="4333" y="10512"/>
                    <a:pt x="4434" y="10492"/>
                    <a:pt x="4535" y="10452"/>
                  </a:cubicBezTo>
                  <a:cubicBezTo>
                    <a:pt x="4898" y="10270"/>
                    <a:pt x="5231" y="10017"/>
                    <a:pt x="5494" y="9704"/>
                  </a:cubicBezTo>
                  <a:cubicBezTo>
                    <a:pt x="5756" y="9412"/>
                    <a:pt x="5999" y="9088"/>
                    <a:pt x="6211" y="8755"/>
                  </a:cubicBezTo>
                  <a:cubicBezTo>
                    <a:pt x="6635" y="8079"/>
                    <a:pt x="7019" y="7382"/>
                    <a:pt x="7352" y="6665"/>
                  </a:cubicBezTo>
                  <a:cubicBezTo>
                    <a:pt x="7685" y="5948"/>
                    <a:pt x="7998" y="5221"/>
                    <a:pt x="8291" y="4484"/>
                  </a:cubicBezTo>
                  <a:cubicBezTo>
                    <a:pt x="8866" y="3010"/>
                    <a:pt x="9371" y="1515"/>
                    <a:pt x="9805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758300" y="2816225"/>
              <a:ext cx="147200" cy="459450"/>
            </a:xfrm>
            <a:custGeom>
              <a:avLst/>
              <a:gdLst/>
              <a:ahLst/>
              <a:cxnLst/>
              <a:rect l="l" t="t" r="r" b="b"/>
              <a:pathLst>
                <a:path w="5888" h="18378" extrusionOk="0">
                  <a:moveTo>
                    <a:pt x="5887" y="0"/>
                  </a:moveTo>
                  <a:cubicBezTo>
                    <a:pt x="5756" y="808"/>
                    <a:pt x="5604" y="1626"/>
                    <a:pt x="5453" y="2434"/>
                  </a:cubicBezTo>
                  <a:cubicBezTo>
                    <a:pt x="5302" y="3241"/>
                    <a:pt x="5140" y="4059"/>
                    <a:pt x="4948" y="4857"/>
                  </a:cubicBezTo>
                  <a:cubicBezTo>
                    <a:pt x="4756" y="5655"/>
                    <a:pt x="4564" y="6452"/>
                    <a:pt x="4312" y="7240"/>
                  </a:cubicBezTo>
                  <a:cubicBezTo>
                    <a:pt x="4080" y="8017"/>
                    <a:pt x="3767" y="8775"/>
                    <a:pt x="3373" y="9492"/>
                  </a:cubicBezTo>
                  <a:cubicBezTo>
                    <a:pt x="3171" y="9835"/>
                    <a:pt x="2929" y="10168"/>
                    <a:pt x="2585" y="10360"/>
                  </a:cubicBezTo>
                  <a:cubicBezTo>
                    <a:pt x="2404" y="10471"/>
                    <a:pt x="2242" y="10623"/>
                    <a:pt x="2111" y="10794"/>
                  </a:cubicBezTo>
                  <a:cubicBezTo>
                    <a:pt x="1979" y="10966"/>
                    <a:pt x="1878" y="11158"/>
                    <a:pt x="1798" y="11350"/>
                  </a:cubicBezTo>
                  <a:cubicBezTo>
                    <a:pt x="1636" y="11743"/>
                    <a:pt x="1525" y="12147"/>
                    <a:pt x="1454" y="12551"/>
                  </a:cubicBezTo>
                  <a:cubicBezTo>
                    <a:pt x="1374" y="12965"/>
                    <a:pt x="1313" y="13369"/>
                    <a:pt x="1273" y="13783"/>
                  </a:cubicBezTo>
                  <a:cubicBezTo>
                    <a:pt x="1172" y="14601"/>
                    <a:pt x="1121" y="15429"/>
                    <a:pt x="1000" y="16237"/>
                  </a:cubicBezTo>
                  <a:cubicBezTo>
                    <a:pt x="949" y="16641"/>
                    <a:pt x="859" y="17045"/>
                    <a:pt x="737" y="17438"/>
                  </a:cubicBezTo>
                  <a:cubicBezTo>
                    <a:pt x="677" y="17630"/>
                    <a:pt x="586" y="17822"/>
                    <a:pt x="465" y="17984"/>
                  </a:cubicBezTo>
                  <a:cubicBezTo>
                    <a:pt x="354" y="18166"/>
                    <a:pt x="192" y="18297"/>
                    <a:pt x="0" y="18378"/>
                  </a:cubicBezTo>
                  <a:cubicBezTo>
                    <a:pt x="202" y="18307"/>
                    <a:pt x="364" y="18176"/>
                    <a:pt x="485" y="18004"/>
                  </a:cubicBezTo>
                  <a:cubicBezTo>
                    <a:pt x="616" y="17832"/>
                    <a:pt x="707" y="17651"/>
                    <a:pt x="778" y="17459"/>
                  </a:cubicBezTo>
                  <a:cubicBezTo>
                    <a:pt x="919" y="17065"/>
                    <a:pt x="1020" y="16661"/>
                    <a:pt x="1081" y="16247"/>
                  </a:cubicBezTo>
                  <a:cubicBezTo>
                    <a:pt x="1222" y="15439"/>
                    <a:pt x="1293" y="14611"/>
                    <a:pt x="1404" y="13803"/>
                  </a:cubicBezTo>
                  <a:cubicBezTo>
                    <a:pt x="1464" y="13389"/>
                    <a:pt x="1525" y="12985"/>
                    <a:pt x="1606" y="12582"/>
                  </a:cubicBezTo>
                  <a:cubicBezTo>
                    <a:pt x="1677" y="12188"/>
                    <a:pt x="1798" y="11794"/>
                    <a:pt x="1949" y="11420"/>
                  </a:cubicBezTo>
                  <a:cubicBezTo>
                    <a:pt x="2030" y="11239"/>
                    <a:pt x="2121" y="11057"/>
                    <a:pt x="2242" y="10895"/>
                  </a:cubicBezTo>
                  <a:cubicBezTo>
                    <a:pt x="2363" y="10744"/>
                    <a:pt x="2505" y="10613"/>
                    <a:pt x="2676" y="10512"/>
                  </a:cubicBezTo>
                  <a:cubicBezTo>
                    <a:pt x="2858" y="10401"/>
                    <a:pt x="3030" y="10269"/>
                    <a:pt x="3171" y="10098"/>
                  </a:cubicBezTo>
                  <a:cubicBezTo>
                    <a:pt x="3302" y="9936"/>
                    <a:pt x="3423" y="9764"/>
                    <a:pt x="3534" y="9583"/>
                  </a:cubicBezTo>
                  <a:cubicBezTo>
                    <a:pt x="3928" y="8845"/>
                    <a:pt x="4241" y="8078"/>
                    <a:pt x="4463" y="7280"/>
                  </a:cubicBezTo>
                  <a:cubicBezTo>
                    <a:pt x="4706" y="6483"/>
                    <a:pt x="4908" y="5685"/>
                    <a:pt x="5079" y="4877"/>
                  </a:cubicBezTo>
                  <a:cubicBezTo>
                    <a:pt x="5433" y="3262"/>
                    <a:pt x="5695" y="1636"/>
                    <a:pt x="588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858775" y="2863175"/>
              <a:ext cx="95950" cy="465775"/>
            </a:xfrm>
            <a:custGeom>
              <a:avLst/>
              <a:gdLst/>
              <a:ahLst/>
              <a:cxnLst/>
              <a:rect l="l" t="t" r="r" b="b"/>
              <a:pathLst>
                <a:path w="3838" h="18631" extrusionOk="0">
                  <a:moveTo>
                    <a:pt x="3554" y="0"/>
                  </a:moveTo>
                  <a:lnTo>
                    <a:pt x="3554" y="0"/>
                  </a:lnTo>
                  <a:cubicBezTo>
                    <a:pt x="3615" y="818"/>
                    <a:pt x="3655" y="1636"/>
                    <a:pt x="3676" y="2454"/>
                  </a:cubicBezTo>
                  <a:cubicBezTo>
                    <a:pt x="3696" y="3262"/>
                    <a:pt x="3696" y="4080"/>
                    <a:pt x="3645" y="4897"/>
                  </a:cubicBezTo>
                  <a:cubicBezTo>
                    <a:pt x="3615" y="5715"/>
                    <a:pt x="3504" y="6523"/>
                    <a:pt x="3322" y="7311"/>
                  </a:cubicBezTo>
                  <a:cubicBezTo>
                    <a:pt x="3231" y="7705"/>
                    <a:pt x="3080" y="8078"/>
                    <a:pt x="2888" y="8432"/>
                  </a:cubicBezTo>
                  <a:cubicBezTo>
                    <a:pt x="2838" y="8512"/>
                    <a:pt x="2777" y="8593"/>
                    <a:pt x="2716" y="8674"/>
                  </a:cubicBezTo>
                  <a:lnTo>
                    <a:pt x="2514" y="8896"/>
                  </a:lnTo>
                  <a:cubicBezTo>
                    <a:pt x="2373" y="9048"/>
                    <a:pt x="2252" y="9229"/>
                    <a:pt x="2171" y="9431"/>
                  </a:cubicBezTo>
                  <a:cubicBezTo>
                    <a:pt x="2020" y="9825"/>
                    <a:pt x="1919" y="10229"/>
                    <a:pt x="1878" y="10643"/>
                  </a:cubicBezTo>
                  <a:cubicBezTo>
                    <a:pt x="1838" y="11057"/>
                    <a:pt x="1818" y="11471"/>
                    <a:pt x="1808" y="11885"/>
                  </a:cubicBezTo>
                  <a:cubicBezTo>
                    <a:pt x="1787" y="12703"/>
                    <a:pt x="1798" y="13521"/>
                    <a:pt x="1767" y="14329"/>
                  </a:cubicBezTo>
                  <a:cubicBezTo>
                    <a:pt x="1757" y="15146"/>
                    <a:pt x="1646" y="15954"/>
                    <a:pt x="1434" y="16742"/>
                  </a:cubicBezTo>
                  <a:cubicBezTo>
                    <a:pt x="1323" y="17136"/>
                    <a:pt x="1151" y="17509"/>
                    <a:pt x="919" y="17843"/>
                  </a:cubicBezTo>
                  <a:cubicBezTo>
                    <a:pt x="677" y="18176"/>
                    <a:pt x="364" y="18438"/>
                    <a:pt x="0" y="18630"/>
                  </a:cubicBezTo>
                  <a:cubicBezTo>
                    <a:pt x="374" y="18458"/>
                    <a:pt x="707" y="18196"/>
                    <a:pt x="959" y="17873"/>
                  </a:cubicBezTo>
                  <a:cubicBezTo>
                    <a:pt x="1202" y="17540"/>
                    <a:pt x="1394" y="17166"/>
                    <a:pt x="1525" y="16772"/>
                  </a:cubicBezTo>
                  <a:cubicBezTo>
                    <a:pt x="1747" y="15985"/>
                    <a:pt x="1878" y="15167"/>
                    <a:pt x="1898" y="14349"/>
                  </a:cubicBezTo>
                  <a:cubicBezTo>
                    <a:pt x="1949" y="13531"/>
                    <a:pt x="1939" y="12703"/>
                    <a:pt x="1959" y="11885"/>
                  </a:cubicBezTo>
                  <a:cubicBezTo>
                    <a:pt x="1979" y="11481"/>
                    <a:pt x="1999" y="11077"/>
                    <a:pt x="2050" y="10673"/>
                  </a:cubicBezTo>
                  <a:cubicBezTo>
                    <a:pt x="2090" y="10269"/>
                    <a:pt x="2181" y="9886"/>
                    <a:pt x="2333" y="9512"/>
                  </a:cubicBezTo>
                  <a:cubicBezTo>
                    <a:pt x="2403" y="9330"/>
                    <a:pt x="2504" y="9159"/>
                    <a:pt x="2636" y="9017"/>
                  </a:cubicBezTo>
                  <a:lnTo>
                    <a:pt x="2848" y="8785"/>
                  </a:lnTo>
                  <a:cubicBezTo>
                    <a:pt x="2908" y="8694"/>
                    <a:pt x="2969" y="8603"/>
                    <a:pt x="3029" y="8523"/>
                  </a:cubicBezTo>
                  <a:cubicBezTo>
                    <a:pt x="3231" y="8149"/>
                    <a:pt x="3383" y="7755"/>
                    <a:pt x="3474" y="7351"/>
                  </a:cubicBezTo>
                  <a:cubicBezTo>
                    <a:pt x="3655" y="6543"/>
                    <a:pt x="3756" y="5725"/>
                    <a:pt x="3777" y="4908"/>
                  </a:cubicBezTo>
                  <a:cubicBezTo>
                    <a:pt x="3837" y="3262"/>
                    <a:pt x="3756" y="1626"/>
                    <a:pt x="355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747200" y="3189325"/>
              <a:ext cx="96200" cy="178500"/>
            </a:xfrm>
            <a:custGeom>
              <a:avLst/>
              <a:gdLst/>
              <a:ahLst/>
              <a:cxnLst/>
              <a:rect l="l" t="t" r="r" b="b"/>
              <a:pathLst>
                <a:path w="3848" h="7140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3787" y="354"/>
                    <a:pt x="3706" y="687"/>
                    <a:pt x="3615" y="1040"/>
                  </a:cubicBezTo>
                  <a:cubicBezTo>
                    <a:pt x="3524" y="1384"/>
                    <a:pt x="3433" y="1727"/>
                    <a:pt x="3322" y="2070"/>
                  </a:cubicBezTo>
                  <a:cubicBezTo>
                    <a:pt x="3120" y="2757"/>
                    <a:pt x="2898" y="3433"/>
                    <a:pt x="2635" y="4090"/>
                  </a:cubicBezTo>
                  <a:cubicBezTo>
                    <a:pt x="2504" y="4413"/>
                    <a:pt x="2353" y="4736"/>
                    <a:pt x="2201" y="5059"/>
                  </a:cubicBezTo>
                  <a:cubicBezTo>
                    <a:pt x="2040" y="5372"/>
                    <a:pt x="1858" y="5675"/>
                    <a:pt x="1666" y="5968"/>
                  </a:cubicBezTo>
                  <a:cubicBezTo>
                    <a:pt x="1474" y="6261"/>
                    <a:pt x="1232" y="6523"/>
                    <a:pt x="959" y="6745"/>
                  </a:cubicBezTo>
                  <a:cubicBezTo>
                    <a:pt x="687" y="6978"/>
                    <a:pt x="353" y="7119"/>
                    <a:pt x="0" y="7139"/>
                  </a:cubicBezTo>
                  <a:cubicBezTo>
                    <a:pt x="15" y="7140"/>
                    <a:pt x="30" y="7140"/>
                    <a:pt x="45" y="7140"/>
                  </a:cubicBezTo>
                  <a:cubicBezTo>
                    <a:pt x="393" y="7140"/>
                    <a:pt x="729" y="7029"/>
                    <a:pt x="1010" y="6816"/>
                  </a:cubicBezTo>
                  <a:cubicBezTo>
                    <a:pt x="1303" y="6604"/>
                    <a:pt x="1555" y="6341"/>
                    <a:pt x="1767" y="6049"/>
                  </a:cubicBezTo>
                  <a:cubicBezTo>
                    <a:pt x="1989" y="5766"/>
                    <a:pt x="2181" y="5453"/>
                    <a:pt x="2343" y="5130"/>
                  </a:cubicBezTo>
                  <a:cubicBezTo>
                    <a:pt x="2504" y="4817"/>
                    <a:pt x="2656" y="4494"/>
                    <a:pt x="2787" y="4150"/>
                  </a:cubicBezTo>
                  <a:cubicBezTo>
                    <a:pt x="3060" y="3484"/>
                    <a:pt x="3272" y="2807"/>
                    <a:pt x="3453" y="2111"/>
                  </a:cubicBezTo>
                  <a:cubicBezTo>
                    <a:pt x="3635" y="1414"/>
                    <a:pt x="3766" y="707"/>
                    <a:pt x="384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632825" y="2691750"/>
              <a:ext cx="177750" cy="124500"/>
            </a:xfrm>
            <a:custGeom>
              <a:avLst/>
              <a:gdLst/>
              <a:ahLst/>
              <a:cxnLst/>
              <a:rect l="l" t="t" r="r" b="b"/>
              <a:pathLst>
                <a:path w="7110" h="4980" extrusionOk="0">
                  <a:moveTo>
                    <a:pt x="7110" y="1"/>
                  </a:moveTo>
                  <a:lnTo>
                    <a:pt x="7110" y="1"/>
                  </a:lnTo>
                  <a:cubicBezTo>
                    <a:pt x="6857" y="274"/>
                    <a:pt x="6595" y="526"/>
                    <a:pt x="6332" y="789"/>
                  </a:cubicBezTo>
                  <a:cubicBezTo>
                    <a:pt x="6080" y="1051"/>
                    <a:pt x="5817" y="1304"/>
                    <a:pt x="5544" y="1556"/>
                  </a:cubicBezTo>
                  <a:cubicBezTo>
                    <a:pt x="5009" y="2061"/>
                    <a:pt x="4454" y="2546"/>
                    <a:pt x="3878" y="3000"/>
                  </a:cubicBezTo>
                  <a:cubicBezTo>
                    <a:pt x="3303" y="3454"/>
                    <a:pt x="2697" y="3868"/>
                    <a:pt x="2061" y="4232"/>
                  </a:cubicBezTo>
                  <a:cubicBezTo>
                    <a:pt x="1738" y="4414"/>
                    <a:pt x="1404" y="4565"/>
                    <a:pt x="1061" y="4696"/>
                  </a:cubicBezTo>
                  <a:cubicBezTo>
                    <a:pt x="718" y="4828"/>
                    <a:pt x="364" y="4918"/>
                    <a:pt x="1" y="4979"/>
                  </a:cubicBezTo>
                  <a:cubicBezTo>
                    <a:pt x="738" y="4939"/>
                    <a:pt x="1455" y="4686"/>
                    <a:pt x="2121" y="4353"/>
                  </a:cubicBezTo>
                  <a:cubicBezTo>
                    <a:pt x="2778" y="4010"/>
                    <a:pt x="3404" y="3606"/>
                    <a:pt x="3989" y="3141"/>
                  </a:cubicBezTo>
                  <a:cubicBezTo>
                    <a:pt x="4575" y="2687"/>
                    <a:pt x="5120" y="2192"/>
                    <a:pt x="5645" y="1667"/>
                  </a:cubicBezTo>
                  <a:cubicBezTo>
                    <a:pt x="5898" y="1394"/>
                    <a:pt x="6160" y="1132"/>
                    <a:pt x="6403" y="859"/>
                  </a:cubicBezTo>
                  <a:cubicBezTo>
                    <a:pt x="6645" y="577"/>
                    <a:pt x="6887" y="294"/>
                    <a:pt x="711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520750" y="2979025"/>
              <a:ext cx="71475" cy="162100"/>
            </a:xfrm>
            <a:custGeom>
              <a:avLst/>
              <a:gdLst/>
              <a:ahLst/>
              <a:cxnLst/>
              <a:rect l="l" t="t" r="r" b="b"/>
              <a:pathLst>
                <a:path w="2859" h="6484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343" y="354"/>
                    <a:pt x="1889" y="768"/>
                    <a:pt x="1505" y="1253"/>
                  </a:cubicBezTo>
                  <a:cubicBezTo>
                    <a:pt x="1111" y="1738"/>
                    <a:pt x="788" y="2263"/>
                    <a:pt x="536" y="2838"/>
                  </a:cubicBezTo>
                  <a:cubicBezTo>
                    <a:pt x="415" y="3121"/>
                    <a:pt x="314" y="3424"/>
                    <a:pt x="233" y="3717"/>
                  </a:cubicBezTo>
                  <a:cubicBezTo>
                    <a:pt x="152" y="4020"/>
                    <a:pt x="102" y="4323"/>
                    <a:pt x="71" y="4636"/>
                  </a:cubicBezTo>
                  <a:cubicBezTo>
                    <a:pt x="1" y="5252"/>
                    <a:pt x="31" y="5878"/>
                    <a:pt x="162" y="6484"/>
                  </a:cubicBezTo>
                  <a:cubicBezTo>
                    <a:pt x="132" y="6181"/>
                    <a:pt x="122" y="5868"/>
                    <a:pt x="132" y="5565"/>
                  </a:cubicBezTo>
                  <a:cubicBezTo>
                    <a:pt x="132" y="5262"/>
                    <a:pt x="152" y="4959"/>
                    <a:pt x="203" y="4656"/>
                  </a:cubicBezTo>
                  <a:cubicBezTo>
                    <a:pt x="293" y="4060"/>
                    <a:pt x="455" y="3475"/>
                    <a:pt x="697" y="2909"/>
                  </a:cubicBezTo>
                  <a:cubicBezTo>
                    <a:pt x="940" y="2354"/>
                    <a:pt x="1253" y="1829"/>
                    <a:pt x="1606" y="1344"/>
                  </a:cubicBezTo>
                  <a:cubicBezTo>
                    <a:pt x="1788" y="1102"/>
                    <a:pt x="1990" y="859"/>
                    <a:pt x="2192" y="637"/>
                  </a:cubicBezTo>
                  <a:cubicBezTo>
                    <a:pt x="2404" y="415"/>
                    <a:pt x="2616" y="203"/>
                    <a:pt x="2858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566700" y="3045925"/>
              <a:ext cx="88875" cy="120450"/>
            </a:xfrm>
            <a:custGeom>
              <a:avLst/>
              <a:gdLst/>
              <a:ahLst/>
              <a:cxnLst/>
              <a:rect l="l" t="t" r="r" b="b"/>
              <a:pathLst>
                <a:path w="3555" h="4818" extrusionOk="0">
                  <a:moveTo>
                    <a:pt x="3555" y="1"/>
                  </a:moveTo>
                  <a:lnTo>
                    <a:pt x="3555" y="1"/>
                  </a:lnTo>
                  <a:cubicBezTo>
                    <a:pt x="3312" y="445"/>
                    <a:pt x="3060" y="879"/>
                    <a:pt x="2797" y="1313"/>
                  </a:cubicBezTo>
                  <a:cubicBezTo>
                    <a:pt x="2545" y="1748"/>
                    <a:pt x="2282" y="2172"/>
                    <a:pt x="2000" y="2586"/>
                  </a:cubicBezTo>
                  <a:cubicBezTo>
                    <a:pt x="1717" y="3010"/>
                    <a:pt x="1414" y="3414"/>
                    <a:pt x="1091" y="3797"/>
                  </a:cubicBezTo>
                  <a:lnTo>
                    <a:pt x="970" y="3939"/>
                  </a:lnTo>
                  <a:cubicBezTo>
                    <a:pt x="929" y="3989"/>
                    <a:pt x="889" y="4030"/>
                    <a:pt x="838" y="4070"/>
                  </a:cubicBezTo>
                  <a:cubicBezTo>
                    <a:pt x="758" y="4161"/>
                    <a:pt x="677" y="4262"/>
                    <a:pt x="576" y="4343"/>
                  </a:cubicBezTo>
                  <a:cubicBezTo>
                    <a:pt x="485" y="4424"/>
                    <a:pt x="404" y="4524"/>
                    <a:pt x="303" y="4595"/>
                  </a:cubicBezTo>
                  <a:cubicBezTo>
                    <a:pt x="202" y="4666"/>
                    <a:pt x="101" y="4747"/>
                    <a:pt x="0" y="4817"/>
                  </a:cubicBezTo>
                  <a:cubicBezTo>
                    <a:pt x="455" y="4585"/>
                    <a:pt x="859" y="4272"/>
                    <a:pt x="1202" y="3888"/>
                  </a:cubicBezTo>
                  <a:cubicBezTo>
                    <a:pt x="1374" y="3707"/>
                    <a:pt x="1545" y="3515"/>
                    <a:pt x="1697" y="3313"/>
                  </a:cubicBezTo>
                  <a:cubicBezTo>
                    <a:pt x="1848" y="3101"/>
                    <a:pt x="2000" y="2899"/>
                    <a:pt x="2141" y="2687"/>
                  </a:cubicBezTo>
                  <a:cubicBezTo>
                    <a:pt x="2424" y="2263"/>
                    <a:pt x="2686" y="1828"/>
                    <a:pt x="2929" y="1384"/>
                  </a:cubicBezTo>
                  <a:cubicBezTo>
                    <a:pt x="3161" y="930"/>
                    <a:pt x="3373" y="465"/>
                    <a:pt x="3555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632825" y="2602900"/>
              <a:ext cx="177750" cy="104275"/>
            </a:xfrm>
            <a:custGeom>
              <a:avLst/>
              <a:gdLst/>
              <a:ahLst/>
              <a:cxnLst/>
              <a:rect l="l" t="t" r="r" b="b"/>
              <a:pathLst>
                <a:path w="7110" h="4171" extrusionOk="0">
                  <a:moveTo>
                    <a:pt x="7110" y="1"/>
                  </a:moveTo>
                  <a:lnTo>
                    <a:pt x="7110" y="1"/>
                  </a:lnTo>
                  <a:cubicBezTo>
                    <a:pt x="5696" y="182"/>
                    <a:pt x="4323" y="617"/>
                    <a:pt x="3050" y="1263"/>
                  </a:cubicBezTo>
                  <a:cubicBezTo>
                    <a:pt x="2727" y="1424"/>
                    <a:pt x="2424" y="1606"/>
                    <a:pt x="2121" y="1808"/>
                  </a:cubicBezTo>
                  <a:cubicBezTo>
                    <a:pt x="1829" y="2010"/>
                    <a:pt x="1546" y="2232"/>
                    <a:pt x="1283" y="2464"/>
                  </a:cubicBezTo>
                  <a:cubicBezTo>
                    <a:pt x="1021" y="2707"/>
                    <a:pt x="768" y="2979"/>
                    <a:pt x="556" y="3252"/>
                  </a:cubicBezTo>
                  <a:cubicBezTo>
                    <a:pt x="334" y="3545"/>
                    <a:pt x="152" y="3848"/>
                    <a:pt x="1" y="4171"/>
                  </a:cubicBezTo>
                  <a:cubicBezTo>
                    <a:pt x="364" y="3565"/>
                    <a:pt x="819" y="3020"/>
                    <a:pt x="1364" y="2576"/>
                  </a:cubicBezTo>
                  <a:cubicBezTo>
                    <a:pt x="1909" y="2121"/>
                    <a:pt x="2495" y="1737"/>
                    <a:pt x="3121" y="1424"/>
                  </a:cubicBezTo>
                  <a:cubicBezTo>
                    <a:pt x="3747" y="1101"/>
                    <a:pt x="4403" y="819"/>
                    <a:pt x="5070" y="586"/>
                  </a:cubicBezTo>
                  <a:cubicBezTo>
                    <a:pt x="5403" y="465"/>
                    <a:pt x="5736" y="364"/>
                    <a:pt x="6080" y="263"/>
                  </a:cubicBezTo>
                  <a:cubicBezTo>
                    <a:pt x="6413" y="162"/>
                    <a:pt x="6756" y="81"/>
                    <a:pt x="711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566700" y="2691750"/>
              <a:ext cx="180250" cy="85875"/>
            </a:xfrm>
            <a:custGeom>
              <a:avLst/>
              <a:gdLst/>
              <a:ahLst/>
              <a:cxnLst/>
              <a:rect l="l" t="t" r="r" b="b"/>
              <a:pathLst>
                <a:path w="7210" h="3435" extrusionOk="0">
                  <a:moveTo>
                    <a:pt x="7210" y="1"/>
                  </a:moveTo>
                  <a:cubicBezTo>
                    <a:pt x="6927" y="173"/>
                    <a:pt x="6634" y="354"/>
                    <a:pt x="6352" y="506"/>
                  </a:cubicBezTo>
                  <a:cubicBezTo>
                    <a:pt x="6059" y="688"/>
                    <a:pt x="5766" y="849"/>
                    <a:pt x="5483" y="1011"/>
                  </a:cubicBezTo>
                  <a:cubicBezTo>
                    <a:pt x="4898" y="1334"/>
                    <a:pt x="4312" y="1657"/>
                    <a:pt x="3716" y="1950"/>
                  </a:cubicBezTo>
                  <a:cubicBezTo>
                    <a:pt x="3120" y="2253"/>
                    <a:pt x="2515" y="2525"/>
                    <a:pt x="1899" y="2788"/>
                  </a:cubicBezTo>
                  <a:cubicBezTo>
                    <a:pt x="1737" y="2848"/>
                    <a:pt x="1586" y="2909"/>
                    <a:pt x="1434" y="2970"/>
                  </a:cubicBezTo>
                  <a:cubicBezTo>
                    <a:pt x="1273" y="3030"/>
                    <a:pt x="1111" y="3091"/>
                    <a:pt x="960" y="3141"/>
                  </a:cubicBezTo>
                  <a:cubicBezTo>
                    <a:pt x="798" y="3192"/>
                    <a:pt x="647" y="3252"/>
                    <a:pt x="485" y="3293"/>
                  </a:cubicBezTo>
                  <a:cubicBezTo>
                    <a:pt x="323" y="3343"/>
                    <a:pt x="162" y="3394"/>
                    <a:pt x="0" y="3434"/>
                  </a:cubicBezTo>
                  <a:cubicBezTo>
                    <a:pt x="334" y="3384"/>
                    <a:pt x="657" y="3313"/>
                    <a:pt x="980" y="3222"/>
                  </a:cubicBezTo>
                  <a:cubicBezTo>
                    <a:pt x="1151" y="3182"/>
                    <a:pt x="1303" y="3131"/>
                    <a:pt x="1464" y="3081"/>
                  </a:cubicBezTo>
                  <a:cubicBezTo>
                    <a:pt x="1626" y="3020"/>
                    <a:pt x="1788" y="2970"/>
                    <a:pt x="1949" y="2919"/>
                  </a:cubicBezTo>
                  <a:cubicBezTo>
                    <a:pt x="2575" y="2687"/>
                    <a:pt x="3191" y="2414"/>
                    <a:pt x="3797" y="2111"/>
                  </a:cubicBezTo>
                  <a:cubicBezTo>
                    <a:pt x="4393" y="1808"/>
                    <a:pt x="4978" y="1485"/>
                    <a:pt x="5554" y="1132"/>
                  </a:cubicBezTo>
                  <a:cubicBezTo>
                    <a:pt x="5837" y="950"/>
                    <a:pt x="6119" y="778"/>
                    <a:pt x="6392" y="587"/>
                  </a:cubicBezTo>
                  <a:cubicBezTo>
                    <a:pt x="6675" y="395"/>
                    <a:pt x="6947" y="203"/>
                    <a:pt x="721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522775" y="3384100"/>
              <a:ext cx="160825" cy="32700"/>
            </a:xfrm>
            <a:custGeom>
              <a:avLst/>
              <a:gdLst/>
              <a:ahLst/>
              <a:cxnLst/>
              <a:rect l="l" t="t" r="r" b="b"/>
              <a:pathLst>
                <a:path w="6433" h="1308" extrusionOk="0">
                  <a:moveTo>
                    <a:pt x="5500" y="1"/>
                  </a:moveTo>
                  <a:cubicBezTo>
                    <a:pt x="5247" y="1"/>
                    <a:pt x="4996" y="6"/>
                    <a:pt x="4746" y="15"/>
                  </a:cubicBezTo>
                  <a:cubicBezTo>
                    <a:pt x="4181" y="35"/>
                    <a:pt x="3625" y="75"/>
                    <a:pt x="3060" y="136"/>
                  </a:cubicBezTo>
                  <a:cubicBezTo>
                    <a:pt x="2505" y="196"/>
                    <a:pt x="1949" y="297"/>
                    <a:pt x="1404" y="439"/>
                  </a:cubicBezTo>
                  <a:cubicBezTo>
                    <a:pt x="1121" y="509"/>
                    <a:pt x="859" y="610"/>
                    <a:pt x="606" y="732"/>
                  </a:cubicBezTo>
                  <a:cubicBezTo>
                    <a:pt x="475" y="792"/>
                    <a:pt x="354" y="873"/>
                    <a:pt x="243" y="964"/>
                  </a:cubicBezTo>
                  <a:cubicBezTo>
                    <a:pt x="132" y="1045"/>
                    <a:pt x="41" y="1166"/>
                    <a:pt x="0" y="1307"/>
                  </a:cubicBezTo>
                  <a:cubicBezTo>
                    <a:pt x="61" y="1176"/>
                    <a:pt x="152" y="1075"/>
                    <a:pt x="273" y="994"/>
                  </a:cubicBezTo>
                  <a:cubicBezTo>
                    <a:pt x="384" y="923"/>
                    <a:pt x="505" y="863"/>
                    <a:pt x="636" y="812"/>
                  </a:cubicBezTo>
                  <a:cubicBezTo>
                    <a:pt x="899" y="711"/>
                    <a:pt x="1162" y="631"/>
                    <a:pt x="1434" y="580"/>
                  </a:cubicBezTo>
                  <a:cubicBezTo>
                    <a:pt x="1979" y="459"/>
                    <a:pt x="2535" y="378"/>
                    <a:pt x="3080" y="318"/>
                  </a:cubicBezTo>
                  <a:cubicBezTo>
                    <a:pt x="3635" y="247"/>
                    <a:pt x="4191" y="196"/>
                    <a:pt x="4756" y="156"/>
                  </a:cubicBezTo>
                  <a:lnTo>
                    <a:pt x="6432" y="25"/>
                  </a:lnTo>
                  <a:cubicBezTo>
                    <a:pt x="6121" y="8"/>
                    <a:pt x="5810" y="1"/>
                    <a:pt x="550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472800" y="3432925"/>
              <a:ext cx="138350" cy="13700"/>
            </a:xfrm>
            <a:custGeom>
              <a:avLst/>
              <a:gdLst/>
              <a:ahLst/>
              <a:cxnLst/>
              <a:rect l="l" t="t" r="r" b="b"/>
              <a:pathLst>
                <a:path w="5534" h="548" extrusionOk="0">
                  <a:moveTo>
                    <a:pt x="5533" y="0"/>
                  </a:moveTo>
                  <a:lnTo>
                    <a:pt x="5533" y="0"/>
                  </a:lnTo>
                  <a:cubicBezTo>
                    <a:pt x="5079" y="101"/>
                    <a:pt x="4604" y="182"/>
                    <a:pt x="4140" y="243"/>
                  </a:cubicBezTo>
                  <a:cubicBezTo>
                    <a:pt x="3686" y="303"/>
                    <a:pt x="3221" y="344"/>
                    <a:pt x="2757" y="364"/>
                  </a:cubicBezTo>
                  <a:cubicBezTo>
                    <a:pt x="2677" y="366"/>
                    <a:pt x="2597" y="366"/>
                    <a:pt x="2518" y="366"/>
                  </a:cubicBezTo>
                  <a:cubicBezTo>
                    <a:pt x="2133" y="366"/>
                    <a:pt x="1748" y="347"/>
                    <a:pt x="1363" y="313"/>
                  </a:cubicBezTo>
                  <a:cubicBezTo>
                    <a:pt x="899" y="253"/>
                    <a:pt x="444" y="152"/>
                    <a:pt x="0" y="10"/>
                  </a:cubicBezTo>
                  <a:lnTo>
                    <a:pt x="0" y="10"/>
                  </a:lnTo>
                  <a:cubicBezTo>
                    <a:pt x="424" y="212"/>
                    <a:pt x="879" y="364"/>
                    <a:pt x="1343" y="445"/>
                  </a:cubicBezTo>
                  <a:cubicBezTo>
                    <a:pt x="1750" y="515"/>
                    <a:pt x="2165" y="547"/>
                    <a:pt x="2588" y="547"/>
                  </a:cubicBezTo>
                  <a:cubicBezTo>
                    <a:pt x="2648" y="547"/>
                    <a:pt x="2707" y="547"/>
                    <a:pt x="2767" y="546"/>
                  </a:cubicBezTo>
                  <a:cubicBezTo>
                    <a:pt x="3231" y="525"/>
                    <a:pt x="3706" y="475"/>
                    <a:pt x="4170" y="384"/>
                  </a:cubicBezTo>
                  <a:cubicBezTo>
                    <a:pt x="4635" y="293"/>
                    <a:pt x="5089" y="172"/>
                    <a:pt x="553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611125" y="2442100"/>
              <a:ext cx="135825" cy="132800"/>
            </a:xfrm>
            <a:custGeom>
              <a:avLst/>
              <a:gdLst/>
              <a:ahLst/>
              <a:cxnLst/>
              <a:rect l="l" t="t" r="r" b="b"/>
              <a:pathLst>
                <a:path w="5433" h="5312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324"/>
                    <a:pt x="192" y="627"/>
                    <a:pt x="324" y="930"/>
                  </a:cubicBezTo>
                  <a:cubicBezTo>
                    <a:pt x="455" y="1232"/>
                    <a:pt x="616" y="1515"/>
                    <a:pt x="798" y="1798"/>
                  </a:cubicBezTo>
                  <a:cubicBezTo>
                    <a:pt x="970" y="2071"/>
                    <a:pt x="1172" y="2333"/>
                    <a:pt x="1384" y="2585"/>
                  </a:cubicBezTo>
                  <a:cubicBezTo>
                    <a:pt x="1606" y="2838"/>
                    <a:pt x="1838" y="3070"/>
                    <a:pt x="2081" y="3292"/>
                  </a:cubicBezTo>
                  <a:cubicBezTo>
                    <a:pt x="2565" y="3737"/>
                    <a:pt x="3090" y="4130"/>
                    <a:pt x="3656" y="4474"/>
                  </a:cubicBezTo>
                  <a:cubicBezTo>
                    <a:pt x="4221" y="4817"/>
                    <a:pt x="4817" y="5100"/>
                    <a:pt x="5433" y="5312"/>
                  </a:cubicBezTo>
                  <a:cubicBezTo>
                    <a:pt x="5140" y="5181"/>
                    <a:pt x="4847" y="5029"/>
                    <a:pt x="4565" y="4857"/>
                  </a:cubicBezTo>
                  <a:cubicBezTo>
                    <a:pt x="4282" y="4706"/>
                    <a:pt x="3999" y="4534"/>
                    <a:pt x="3737" y="4353"/>
                  </a:cubicBezTo>
                  <a:cubicBezTo>
                    <a:pt x="3191" y="3999"/>
                    <a:pt x="2676" y="3595"/>
                    <a:pt x="2202" y="3161"/>
                  </a:cubicBezTo>
                  <a:cubicBezTo>
                    <a:pt x="1717" y="2727"/>
                    <a:pt x="1283" y="2242"/>
                    <a:pt x="909" y="1717"/>
                  </a:cubicBezTo>
                  <a:cubicBezTo>
                    <a:pt x="536" y="1192"/>
                    <a:pt x="223" y="606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1700475" y="2450900"/>
              <a:ext cx="131550" cy="88675"/>
            </a:xfrm>
            <a:custGeom>
              <a:avLst/>
              <a:gdLst/>
              <a:ahLst/>
              <a:cxnLst/>
              <a:rect l="l" t="t" r="r" b="b"/>
              <a:pathLst>
                <a:path w="5262" h="3547" extrusionOk="0">
                  <a:moveTo>
                    <a:pt x="614" y="1"/>
                  </a:moveTo>
                  <a:cubicBezTo>
                    <a:pt x="407" y="1"/>
                    <a:pt x="204" y="33"/>
                    <a:pt x="1" y="93"/>
                  </a:cubicBezTo>
                  <a:cubicBezTo>
                    <a:pt x="131" y="74"/>
                    <a:pt x="261" y="64"/>
                    <a:pt x="391" y="64"/>
                  </a:cubicBezTo>
                  <a:cubicBezTo>
                    <a:pt x="804" y="64"/>
                    <a:pt x="1210" y="161"/>
                    <a:pt x="1586" y="345"/>
                  </a:cubicBezTo>
                  <a:cubicBezTo>
                    <a:pt x="2071" y="578"/>
                    <a:pt x="2535" y="870"/>
                    <a:pt x="2949" y="1224"/>
                  </a:cubicBezTo>
                  <a:cubicBezTo>
                    <a:pt x="3374" y="1567"/>
                    <a:pt x="3777" y="1931"/>
                    <a:pt x="4151" y="2324"/>
                  </a:cubicBezTo>
                  <a:cubicBezTo>
                    <a:pt x="4535" y="2718"/>
                    <a:pt x="4908" y="3122"/>
                    <a:pt x="5262" y="3546"/>
                  </a:cubicBezTo>
                  <a:cubicBezTo>
                    <a:pt x="4959" y="3082"/>
                    <a:pt x="4626" y="2637"/>
                    <a:pt x="4262" y="2223"/>
                  </a:cubicBezTo>
                  <a:cubicBezTo>
                    <a:pt x="3899" y="1799"/>
                    <a:pt x="3495" y="1416"/>
                    <a:pt x="3071" y="1072"/>
                  </a:cubicBezTo>
                  <a:cubicBezTo>
                    <a:pt x="2636" y="709"/>
                    <a:pt x="2152" y="426"/>
                    <a:pt x="1637" y="214"/>
                  </a:cubicBezTo>
                  <a:cubicBezTo>
                    <a:pt x="1374" y="103"/>
                    <a:pt x="1102" y="42"/>
                    <a:pt x="829" y="12"/>
                  </a:cubicBezTo>
                  <a:cubicBezTo>
                    <a:pt x="757" y="4"/>
                    <a:pt x="685" y="1"/>
                    <a:pt x="61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611125" y="2368125"/>
              <a:ext cx="199450" cy="57075"/>
            </a:xfrm>
            <a:custGeom>
              <a:avLst/>
              <a:gdLst/>
              <a:ahLst/>
              <a:cxnLst/>
              <a:rect l="l" t="t" r="r" b="b"/>
              <a:pathLst>
                <a:path w="7978" h="2283" extrusionOk="0">
                  <a:moveTo>
                    <a:pt x="2081" y="1"/>
                  </a:moveTo>
                  <a:cubicBezTo>
                    <a:pt x="1727" y="1"/>
                    <a:pt x="1374" y="31"/>
                    <a:pt x="1020" y="92"/>
                  </a:cubicBezTo>
                  <a:cubicBezTo>
                    <a:pt x="667" y="152"/>
                    <a:pt x="324" y="263"/>
                    <a:pt x="0" y="405"/>
                  </a:cubicBezTo>
                  <a:cubicBezTo>
                    <a:pt x="566" y="219"/>
                    <a:pt x="1145" y="132"/>
                    <a:pt x="1733" y="132"/>
                  </a:cubicBezTo>
                  <a:cubicBezTo>
                    <a:pt x="1848" y="132"/>
                    <a:pt x="1964" y="136"/>
                    <a:pt x="2081" y="142"/>
                  </a:cubicBezTo>
                  <a:cubicBezTo>
                    <a:pt x="2777" y="183"/>
                    <a:pt x="3474" y="314"/>
                    <a:pt x="4140" y="516"/>
                  </a:cubicBezTo>
                  <a:cubicBezTo>
                    <a:pt x="4817" y="728"/>
                    <a:pt x="5473" y="980"/>
                    <a:pt x="6109" y="1273"/>
                  </a:cubicBezTo>
                  <a:cubicBezTo>
                    <a:pt x="6433" y="1425"/>
                    <a:pt x="6746" y="1586"/>
                    <a:pt x="7059" y="1748"/>
                  </a:cubicBezTo>
                  <a:cubicBezTo>
                    <a:pt x="7362" y="1919"/>
                    <a:pt x="7675" y="2091"/>
                    <a:pt x="7978" y="2283"/>
                  </a:cubicBezTo>
                  <a:cubicBezTo>
                    <a:pt x="7412" y="1849"/>
                    <a:pt x="6806" y="1475"/>
                    <a:pt x="6170" y="1152"/>
                  </a:cubicBezTo>
                  <a:cubicBezTo>
                    <a:pt x="5534" y="819"/>
                    <a:pt x="4878" y="546"/>
                    <a:pt x="4191" y="344"/>
                  </a:cubicBezTo>
                  <a:cubicBezTo>
                    <a:pt x="3514" y="132"/>
                    <a:pt x="2797" y="21"/>
                    <a:pt x="208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1952175" y="2744775"/>
              <a:ext cx="67175" cy="301175"/>
            </a:xfrm>
            <a:custGeom>
              <a:avLst/>
              <a:gdLst/>
              <a:ahLst/>
              <a:cxnLst/>
              <a:rect l="l" t="t" r="r" b="b"/>
              <a:pathLst>
                <a:path w="2687" h="12047" extrusionOk="0">
                  <a:moveTo>
                    <a:pt x="0" y="0"/>
                  </a:moveTo>
                  <a:lnTo>
                    <a:pt x="0" y="0"/>
                  </a:lnTo>
                  <a:cubicBezTo>
                    <a:pt x="232" y="455"/>
                    <a:pt x="445" y="940"/>
                    <a:pt x="646" y="1414"/>
                  </a:cubicBezTo>
                  <a:cubicBezTo>
                    <a:pt x="848" y="1899"/>
                    <a:pt x="1040" y="2383"/>
                    <a:pt x="1212" y="2878"/>
                  </a:cubicBezTo>
                  <a:cubicBezTo>
                    <a:pt x="1565" y="3848"/>
                    <a:pt x="1868" y="4847"/>
                    <a:pt x="2101" y="5867"/>
                  </a:cubicBezTo>
                  <a:cubicBezTo>
                    <a:pt x="2212" y="6372"/>
                    <a:pt x="2313" y="6887"/>
                    <a:pt x="2383" y="7392"/>
                  </a:cubicBezTo>
                  <a:cubicBezTo>
                    <a:pt x="2454" y="7907"/>
                    <a:pt x="2504" y="8432"/>
                    <a:pt x="2535" y="8947"/>
                  </a:cubicBezTo>
                  <a:cubicBezTo>
                    <a:pt x="2555" y="9462"/>
                    <a:pt x="2545" y="9987"/>
                    <a:pt x="2504" y="10502"/>
                  </a:cubicBezTo>
                  <a:cubicBezTo>
                    <a:pt x="2454" y="11027"/>
                    <a:pt x="2373" y="11532"/>
                    <a:pt x="2252" y="12047"/>
                  </a:cubicBezTo>
                  <a:cubicBezTo>
                    <a:pt x="2403" y="11542"/>
                    <a:pt x="2525" y="11037"/>
                    <a:pt x="2595" y="10522"/>
                  </a:cubicBezTo>
                  <a:cubicBezTo>
                    <a:pt x="2656" y="9997"/>
                    <a:pt x="2686" y="9472"/>
                    <a:pt x="2676" y="8947"/>
                  </a:cubicBezTo>
                  <a:cubicBezTo>
                    <a:pt x="2646" y="7897"/>
                    <a:pt x="2515" y="6847"/>
                    <a:pt x="2272" y="5827"/>
                  </a:cubicBezTo>
                  <a:cubicBezTo>
                    <a:pt x="2161" y="5322"/>
                    <a:pt x="2020" y="4817"/>
                    <a:pt x="1858" y="4312"/>
                  </a:cubicBezTo>
                  <a:cubicBezTo>
                    <a:pt x="1707" y="3817"/>
                    <a:pt x="1535" y="3323"/>
                    <a:pt x="1343" y="2828"/>
                  </a:cubicBezTo>
                  <a:cubicBezTo>
                    <a:pt x="970" y="1858"/>
                    <a:pt x="515" y="909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965300" y="2691750"/>
              <a:ext cx="94425" cy="136350"/>
            </a:xfrm>
            <a:custGeom>
              <a:avLst/>
              <a:gdLst/>
              <a:ahLst/>
              <a:cxnLst/>
              <a:rect l="l" t="t" r="r" b="b"/>
              <a:pathLst>
                <a:path w="3777" h="5454" extrusionOk="0">
                  <a:moveTo>
                    <a:pt x="0" y="1"/>
                  </a:moveTo>
                  <a:lnTo>
                    <a:pt x="0" y="1"/>
                  </a:lnTo>
                  <a:cubicBezTo>
                    <a:pt x="465" y="354"/>
                    <a:pt x="889" y="718"/>
                    <a:pt x="1313" y="1112"/>
                  </a:cubicBezTo>
                  <a:cubicBezTo>
                    <a:pt x="1727" y="1495"/>
                    <a:pt x="2121" y="1909"/>
                    <a:pt x="2484" y="2354"/>
                  </a:cubicBezTo>
                  <a:cubicBezTo>
                    <a:pt x="2848" y="2798"/>
                    <a:pt x="3151" y="3273"/>
                    <a:pt x="3383" y="3798"/>
                  </a:cubicBezTo>
                  <a:cubicBezTo>
                    <a:pt x="3615" y="4313"/>
                    <a:pt x="3706" y="4888"/>
                    <a:pt x="3656" y="5454"/>
                  </a:cubicBezTo>
                  <a:cubicBezTo>
                    <a:pt x="3777" y="4888"/>
                    <a:pt x="3726" y="4282"/>
                    <a:pt x="3504" y="3747"/>
                  </a:cubicBezTo>
                  <a:cubicBezTo>
                    <a:pt x="3292" y="3202"/>
                    <a:pt x="2999" y="2697"/>
                    <a:pt x="2626" y="2243"/>
                  </a:cubicBezTo>
                  <a:cubicBezTo>
                    <a:pt x="2262" y="1798"/>
                    <a:pt x="1848" y="1384"/>
                    <a:pt x="1404" y="1011"/>
                  </a:cubicBezTo>
                  <a:cubicBezTo>
                    <a:pt x="970" y="627"/>
                    <a:pt x="495" y="294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1952175" y="3085325"/>
              <a:ext cx="21475" cy="159800"/>
            </a:xfrm>
            <a:custGeom>
              <a:avLst/>
              <a:gdLst/>
              <a:ahLst/>
              <a:cxnLst/>
              <a:rect l="l" t="t" r="r" b="b"/>
              <a:pathLst>
                <a:path w="859" h="6392" extrusionOk="0">
                  <a:moveTo>
                    <a:pt x="525" y="0"/>
                  </a:moveTo>
                  <a:cubicBezTo>
                    <a:pt x="596" y="535"/>
                    <a:pt x="636" y="1080"/>
                    <a:pt x="657" y="1616"/>
                  </a:cubicBezTo>
                  <a:cubicBezTo>
                    <a:pt x="677" y="2161"/>
                    <a:pt x="677" y="2696"/>
                    <a:pt x="657" y="3241"/>
                  </a:cubicBezTo>
                  <a:cubicBezTo>
                    <a:pt x="626" y="3776"/>
                    <a:pt x="566" y="4312"/>
                    <a:pt x="465" y="4847"/>
                  </a:cubicBezTo>
                  <a:cubicBezTo>
                    <a:pt x="364" y="5372"/>
                    <a:pt x="202" y="5897"/>
                    <a:pt x="0" y="6392"/>
                  </a:cubicBezTo>
                  <a:cubicBezTo>
                    <a:pt x="273" y="5917"/>
                    <a:pt x="475" y="5402"/>
                    <a:pt x="606" y="4877"/>
                  </a:cubicBezTo>
                  <a:cubicBezTo>
                    <a:pt x="727" y="4342"/>
                    <a:pt x="808" y="3797"/>
                    <a:pt x="838" y="3251"/>
                  </a:cubicBezTo>
                  <a:cubicBezTo>
                    <a:pt x="859" y="2706"/>
                    <a:pt x="848" y="2151"/>
                    <a:pt x="798" y="1606"/>
                  </a:cubicBezTo>
                  <a:cubicBezTo>
                    <a:pt x="747" y="1060"/>
                    <a:pt x="657" y="525"/>
                    <a:pt x="52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5" name="Google Shape;365;p27"/>
          <p:cNvGrpSpPr/>
          <p:nvPr/>
        </p:nvGrpSpPr>
        <p:grpSpPr>
          <a:xfrm rot="4637529">
            <a:off x="6544579" y="-405970"/>
            <a:ext cx="2792045" cy="2938676"/>
            <a:chOff x="1547275" y="62775"/>
            <a:chExt cx="1704200" cy="1793700"/>
          </a:xfrm>
        </p:grpSpPr>
        <p:sp>
          <p:nvSpPr>
            <p:cNvPr id="366" name="Google Shape;366;p27"/>
            <p:cNvSpPr/>
            <p:nvPr/>
          </p:nvSpPr>
          <p:spPr>
            <a:xfrm>
              <a:off x="1575300" y="373000"/>
              <a:ext cx="1543700" cy="1232500"/>
            </a:xfrm>
            <a:custGeom>
              <a:avLst/>
              <a:gdLst/>
              <a:ahLst/>
              <a:cxnLst/>
              <a:rect l="l" t="t" r="r" b="b"/>
              <a:pathLst>
                <a:path w="61748" h="49300" extrusionOk="0">
                  <a:moveTo>
                    <a:pt x="39595" y="1"/>
                  </a:moveTo>
                  <a:cubicBezTo>
                    <a:pt x="38880" y="1"/>
                    <a:pt x="38157" y="58"/>
                    <a:pt x="37432" y="175"/>
                  </a:cubicBezTo>
                  <a:cubicBezTo>
                    <a:pt x="25214" y="2185"/>
                    <a:pt x="12077" y="10394"/>
                    <a:pt x="4494" y="19774"/>
                  </a:cubicBezTo>
                  <a:cubicBezTo>
                    <a:pt x="1" y="25338"/>
                    <a:pt x="596" y="33467"/>
                    <a:pt x="5887" y="38273"/>
                  </a:cubicBezTo>
                  <a:cubicBezTo>
                    <a:pt x="10876" y="42817"/>
                    <a:pt x="16268" y="49300"/>
                    <a:pt x="16268" y="49300"/>
                  </a:cubicBezTo>
                  <a:cubicBezTo>
                    <a:pt x="16268" y="49300"/>
                    <a:pt x="52952" y="49290"/>
                    <a:pt x="60697" y="35092"/>
                  </a:cubicBezTo>
                  <a:cubicBezTo>
                    <a:pt x="61747" y="26015"/>
                    <a:pt x="54436" y="15402"/>
                    <a:pt x="52326" y="9122"/>
                  </a:cubicBezTo>
                  <a:cubicBezTo>
                    <a:pt x="50443" y="3597"/>
                    <a:pt x="45270" y="1"/>
                    <a:pt x="39595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547275" y="62775"/>
              <a:ext cx="803300" cy="780050"/>
            </a:xfrm>
            <a:custGeom>
              <a:avLst/>
              <a:gdLst/>
              <a:ahLst/>
              <a:cxnLst/>
              <a:rect l="l" t="t" r="r" b="b"/>
              <a:pathLst>
                <a:path w="32132" h="31202" extrusionOk="0">
                  <a:moveTo>
                    <a:pt x="17997" y="1"/>
                  </a:moveTo>
                  <a:cubicBezTo>
                    <a:pt x="15407" y="1"/>
                    <a:pt x="12671" y="1016"/>
                    <a:pt x="9957" y="2588"/>
                  </a:cubicBezTo>
                  <a:cubicBezTo>
                    <a:pt x="3757" y="6172"/>
                    <a:pt x="1" y="11271"/>
                    <a:pt x="4413" y="18915"/>
                  </a:cubicBezTo>
                  <a:cubicBezTo>
                    <a:pt x="8030" y="25180"/>
                    <a:pt x="16009" y="31201"/>
                    <a:pt x="22183" y="31201"/>
                  </a:cubicBezTo>
                  <a:cubicBezTo>
                    <a:pt x="23542" y="31201"/>
                    <a:pt x="24813" y="30910"/>
                    <a:pt x="25931" y="30265"/>
                  </a:cubicBezTo>
                  <a:cubicBezTo>
                    <a:pt x="32131" y="26680"/>
                    <a:pt x="31283" y="13594"/>
                    <a:pt x="26870" y="5950"/>
                  </a:cubicBezTo>
                  <a:cubicBezTo>
                    <a:pt x="24387" y="1664"/>
                    <a:pt x="21312" y="1"/>
                    <a:pt x="17997" y="1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748225" y="632275"/>
              <a:ext cx="1215525" cy="997900"/>
            </a:xfrm>
            <a:custGeom>
              <a:avLst/>
              <a:gdLst/>
              <a:ahLst/>
              <a:cxnLst/>
              <a:rect l="l" t="t" r="r" b="b"/>
              <a:pathLst>
                <a:path w="48621" h="39916" extrusionOk="0">
                  <a:moveTo>
                    <a:pt x="29484" y="1"/>
                  </a:moveTo>
                  <a:cubicBezTo>
                    <a:pt x="25197" y="1"/>
                    <a:pt x="20534" y="1553"/>
                    <a:pt x="15975" y="4183"/>
                  </a:cubicBezTo>
                  <a:cubicBezTo>
                    <a:pt x="5796" y="10060"/>
                    <a:pt x="0" y="19087"/>
                    <a:pt x="5877" y="29265"/>
                  </a:cubicBezTo>
                  <a:cubicBezTo>
                    <a:pt x="9819" y="36099"/>
                    <a:pt x="16972" y="39916"/>
                    <a:pt x="24326" y="39916"/>
                  </a:cubicBezTo>
                  <a:cubicBezTo>
                    <a:pt x="27937" y="39916"/>
                    <a:pt x="31596" y="38996"/>
                    <a:pt x="34948" y="37061"/>
                  </a:cubicBezTo>
                  <a:cubicBezTo>
                    <a:pt x="45136" y="31184"/>
                    <a:pt x="48620" y="18168"/>
                    <a:pt x="42743" y="7990"/>
                  </a:cubicBezTo>
                  <a:cubicBezTo>
                    <a:pt x="39496" y="2367"/>
                    <a:pt x="34776" y="1"/>
                    <a:pt x="29484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1977950" y="614700"/>
              <a:ext cx="437250" cy="456500"/>
            </a:xfrm>
            <a:custGeom>
              <a:avLst/>
              <a:gdLst/>
              <a:ahLst/>
              <a:cxnLst/>
              <a:rect l="l" t="t" r="r" b="b"/>
              <a:pathLst>
                <a:path w="17490" h="18260" extrusionOk="0">
                  <a:moveTo>
                    <a:pt x="7717" y="1"/>
                  </a:moveTo>
                  <a:cubicBezTo>
                    <a:pt x="6607" y="1"/>
                    <a:pt x="5516" y="329"/>
                    <a:pt x="4494" y="918"/>
                  </a:cubicBezTo>
                  <a:cubicBezTo>
                    <a:pt x="1313" y="2755"/>
                    <a:pt x="0" y="6421"/>
                    <a:pt x="2999" y="11611"/>
                  </a:cubicBezTo>
                  <a:cubicBezTo>
                    <a:pt x="5357" y="15705"/>
                    <a:pt x="8964" y="18259"/>
                    <a:pt x="11944" y="18259"/>
                  </a:cubicBezTo>
                  <a:cubicBezTo>
                    <a:pt x="12742" y="18259"/>
                    <a:pt x="13495" y="18076"/>
                    <a:pt x="14167" y="17690"/>
                  </a:cubicBezTo>
                  <a:cubicBezTo>
                    <a:pt x="17348" y="15852"/>
                    <a:pt x="17489" y="10157"/>
                    <a:pt x="14500" y="4967"/>
                  </a:cubicBezTo>
                  <a:cubicBezTo>
                    <a:pt x="12468" y="1450"/>
                    <a:pt x="10051" y="1"/>
                    <a:pt x="7717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415675" y="846375"/>
              <a:ext cx="371100" cy="324975"/>
            </a:xfrm>
            <a:custGeom>
              <a:avLst/>
              <a:gdLst/>
              <a:ahLst/>
              <a:cxnLst/>
              <a:rect l="l" t="t" r="r" b="b"/>
              <a:pathLst>
                <a:path w="14844" h="12999" extrusionOk="0">
                  <a:moveTo>
                    <a:pt x="7425" y="0"/>
                  </a:moveTo>
                  <a:cubicBezTo>
                    <a:pt x="5226" y="0"/>
                    <a:pt x="3080" y="1117"/>
                    <a:pt x="1858" y="3142"/>
                  </a:cubicBezTo>
                  <a:cubicBezTo>
                    <a:pt x="0" y="6211"/>
                    <a:pt x="990" y="10210"/>
                    <a:pt x="4059" y="12058"/>
                  </a:cubicBezTo>
                  <a:cubicBezTo>
                    <a:pt x="5112" y="12695"/>
                    <a:pt x="6274" y="12998"/>
                    <a:pt x="7421" y="12998"/>
                  </a:cubicBezTo>
                  <a:cubicBezTo>
                    <a:pt x="9620" y="12998"/>
                    <a:pt x="11765" y="11884"/>
                    <a:pt x="12986" y="9867"/>
                  </a:cubicBezTo>
                  <a:cubicBezTo>
                    <a:pt x="14844" y="6797"/>
                    <a:pt x="13854" y="2798"/>
                    <a:pt x="10784" y="940"/>
                  </a:cubicBezTo>
                  <a:cubicBezTo>
                    <a:pt x="9733" y="304"/>
                    <a:pt x="8572" y="0"/>
                    <a:pt x="7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1974650" y="1108250"/>
              <a:ext cx="347400" cy="325025"/>
            </a:xfrm>
            <a:custGeom>
              <a:avLst/>
              <a:gdLst/>
              <a:ahLst/>
              <a:cxnLst/>
              <a:rect l="l" t="t" r="r" b="b"/>
              <a:pathLst>
                <a:path w="13896" h="13001" extrusionOk="0">
                  <a:moveTo>
                    <a:pt x="6959" y="0"/>
                  </a:moveTo>
                  <a:cubicBezTo>
                    <a:pt x="6649" y="0"/>
                    <a:pt x="6335" y="22"/>
                    <a:pt x="6019" y="68"/>
                  </a:cubicBezTo>
                  <a:cubicBezTo>
                    <a:pt x="2465" y="583"/>
                    <a:pt x="1" y="3875"/>
                    <a:pt x="516" y="7429"/>
                  </a:cubicBezTo>
                  <a:cubicBezTo>
                    <a:pt x="985" y="10667"/>
                    <a:pt x="3759" y="13000"/>
                    <a:pt x="6937" y="13000"/>
                  </a:cubicBezTo>
                  <a:cubicBezTo>
                    <a:pt x="7247" y="13000"/>
                    <a:pt x="7561" y="12978"/>
                    <a:pt x="7877" y="12932"/>
                  </a:cubicBezTo>
                  <a:cubicBezTo>
                    <a:pt x="11431" y="12417"/>
                    <a:pt x="13895" y="9116"/>
                    <a:pt x="13380" y="5571"/>
                  </a:cubicBezTo>
                  <a:cubicBezTo>
                    <a:pt x="12911" y="2333"/>
                    <a:pt x="10137" y="0"/>
                    <a:pt x="6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268750" y="879800"/>
              <a:ext cx="93175" cy="66325"/>
            </a:xfrm>
            <a:custGeom>
              <a:avLst/>
              <a:gdLst/>
              <a:ahLst/>
              <a:cxnLst/>
              <a:rect l="l" t="t" r="r" b="b"/>
              <a:pathLst>
                <a:path w="3727" h="2653" extrusionOk="0">
                  <a:moveTo>
                    <a:pt x="1886" y="0"/>
                  </a:moveTo>
                  <a:cubicBezTo>
                    <a:pt x="1719" y="0"/>
                    <a:pt x="1550" y="40"/>
                    <a:pt x="1394" y="118"/>
                  </a:cubicBezTo>
                  <a:cubicBezTo>
                    <a:pt x="1172" y="240"/>
                    <a:pt x="970" y="411"/>
                    <a:pt x="818" y="613"/>
                  </a:cubicBezTo>
                  <a:cubicBezTo>
                    <a:pt x="677" y="815"/>
                    <a:pt x="546" y="1027"/>
                    <a:pt x="445" y="1259"/>
                  </a:cubicBezTo>
                  <a:cubicBezTo>
                    <a:pt x="243" y="1704"/>
                    <a:pt x="91" y="2168"/>
                    <a:pt x="1" y="2653"/>
                  </a:cubicBezTo>
                  <a:cubicBezTo>
                    <a:pt x="162" y="2199"/>
                    <a:pt x="354" y="1754"/>
                    <a:pt x="576" y="1320"/>
                  </a:cubicBezTo>
                  <a:cubicBezTo>
                    <a:pt x="687" y="1108"/>
                    <a:pt x="808" y="906"/>
                    <a:pt x="960" y="714"/>
                  </a:cubicBezTo>
                  <a:cubicBezTo>
                    <a:pt x="1091" y="532"/>
                    <a:pt x="1273" y="381"/>
                    <a:pt x="1475" y="280"/>
                  </a:cubicBezTo>
                  <a:cubicBezTo>
                    <a:pt x="1608" y="207"/>
                    <a:pt x="1754" y="173"/>
                    <a:pt x="1899" y="173"/>
                  </a:cubicBezTo>
                  <a:cubicBezTo>
                    <a:pt x="1974" y="173"/>
                    <a:pt x="2049" y="182"/>
                    <a:pt x="2121" y="199"/>
                  </a:cubicBezTo>
                  <a:cubicBezTo>
                    <a:pt x="2343" y="260"/>
                    <a:pt x="2555" y="371"/>
                    <a:pt x="2737" y="512"/>
                  </a:cubicBezTo>
                  <a:cubicBezTo>
                    <a:pt x="2929" y="654"/>
                    <a:pt x="3100" y="815"/>
                    <a:pt x="3262" y="997"/>
                  </a:cubicBezTo>
                  <a:cubicBezTo>
                    <a:pt x="3434" y="1179"/>
                    <a:pt x="3585" y="1360"/>
                    <a:pt x="3727" y="1562"/>
                  </a:cubicBezTo>
                  <a:cubicBezTo>
                    <a:pt x="3504" y="1118"/>
                    <a:pt x="3191" y="724"/>
                    <a:pt x="2828" y="401"/>
                  </a:cubicBezTo>
                  <a:cubicBezTo>
                    <a:pt x="2636" y="240"/>
                    <a:pt x="2404" y="108"/>
                    <a:pt x="2161" y="38"/>
                  </a:cubicBezTo>
                  <a:cubicBezTo>
                    <a:pt x="2071" y="12"/>
                    <a:pt x="1979" y="0"/>
                    <a:pt x="1886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825725" y="888050"/>
              <a:ext cx="236550" cy="318325"/>
            </a:xfrm>
            <a:custGeom>
              <a:avLst/>
              <a:gdLst/>
              <a:ahLst/>
              <a:cxnLst/>
              <a:rect l="l" t="t" r="r" b="b"/>
              <a:pathLst>
                <a:path w="9462" h="12733" extrusionOk="0">
                  <a:moveTo>
                    <a:pt x="5130" y="0"/>
                  </a:moveTo>
                  <a:cubicBezTo>
                    <a:pt x="1808" y="3646"/>
                    <a:pt x="0" y="7877"/>
                    <a:pt x="515" y="12481"/>
                  </a:cubicBezTo>
                  <a:cubicBezTo>
                    <a:pt x="1115" y="12650"/>
                    <a:pt x="1725" y="12732"/>
                    <a:pt x="2329" y="12732"/>
                  </a:cubicBezTo>
                  <a:cubicBezTo>
                    <a:pt x="4355" y="12732"/>
                    <a:pt x="6310" y="11808"/>
                    <a:pt x="7594" y="10159"/>
                  </a:cubicBezTo>
                  <a:cubicBezTo>
                    <a:pt x="9260" y="8018"/>
                    <a:pt x="9462" y="5069"/>
                    <a:pt x="8109" y="2727"/>
                  </a:cubicBezTo>
                  <a:cubicBezTo>
                    <a:pt x="7422" y="1525"/>
                    <a:pt x="6382" y="576"/>
                    <a:pt x="5130" y="0"/>
                  </a:cubicBezTo>
                  <a:close/>
                </a:path>
              </a:pathLst>
            </a:custGeom>
            <a:solidFill>
              <a:srgbClr val="E24645">
                <a:alpha val="54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367200" y="632225"/>
              <a:ext cx="335775" cy="194625"/>
            </a:xfrm>
            <a:custGeom>
              <a:avLst/>
              <a:gdLst/>
              <a:ahLst/>
              <a:cxnLst/>
              <a:rect l="l" t="t" r="r" b="b"/>
              <a:pathLst>
                <a:path w="13431" h="7785" extrusionOk="0">
                  <a:moveTo>
                    <a:pt x="4724" y="1"/>
                  </a:moveTo>
                  <a:cubicBezTo>
                    <a:pt x="3293" y="1"/>
                    <a:pt x="1821" y="173"/>
                    <a:pt x="324" y="499"/>
                  </a:cubicBezTo>
                  <a:cubicBezTo>
                    <a:pt x="1" y="3973"/>
                    <a:pt x="2404" y="7103"/>
                    <a:pt x="5837" y="7689"/>
                  </a:cubicBezTo>
                  <a:cubicBezTo>
                    <a:pt x="6216" y="7754"/>
                    <a:pt x="6593" y="7785"/>
                    <a:pt x="6966" y="7785"/>
                  </a:cubicBezTo>
                  <a:cubicBezTo>
                    <a:pt x="9971" y="7785"/>
                    <a:pt x="12676" y="5750"/>
                    <a:pt x="13430" y="2741"/>
                  </a:cubicBezTo>
                  <a:cubicBezTo>
                    <a:pt x="10862" y="848"/>
                    <a:pt x="7896" y="1"/>
                    <a:pt x="4724" y="1"/>
                  </a:cubicBezTo>
                  <a:close/>
                </a:path>
              </a:pathLst>
            </a:custGeom>
            <a:solidFill>
              <a:srgbClr val="E24645">
                <a:alpha val="54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703200" y="655675"/>
              <a:ext cx="295125" cy="245025"/>
            </a:xfrm>
            <a:custGeom>
              <a:avLst/>
              <a:gdLst/>
              <a:ahLst/>
              <a:cxnLst/>
              <a:rect l="l" t="t" r="r" b="b"/>
              <a:pathLst>
                <a:path w="11805" h="9801" extrusionOk="0">
                  <a:moveTo>
                    <a:pt x="5803" y="1"/>
                  </a:moveTo>
                  <a:cubicBezTo>
                    <a:pt x="4942" y="1"/>
                    <a:pt x="4070" y="220"/>
                    <a:pt x="3272" y="682"/>
                  </a:cubicBezTo>
                  <a:cubicBezTo>
                    <a:pt x="818" y="2096"/>
                    <a:pt x="0" y="5236"/>
                    <a:pt x="1444" y="7670"/>
                  </a:cubicBezTo>
                  <a:cubicBezTo>
                    <a:pt x="2289" y="9129"/>
                    <a:pt x="4111" y="9801"/>
                    <a:pt x="5956" y="9801"/>
                  </a:cubicBezTo>
                  <a:cubicBezTo>
                    <a:pt x="7176" y="9801"/>
                    <a:pt x="8406" y="9507"/>
                    <a:pt x="9371" y="8952"/>
                  </a:cubicBezTo>
                  <a:cubicBezTo>
                    <a:pt x="11804" y="7549"/>
                    <a:pt x="11633" y="5014"/>
                    <a:pt x="10239" y="2591"/>
                  </a:cubicBezTo>
                  <a:cubicBezTo>
                    <a:pt x="9301" y="932"/>
                    <a:pt x="7576" y="1"/>
                    <a:pt x="5803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692175" y="1241100"/>
              <a:ext cx="290075" cy="265225"/>
            </a:xfrm>
            <a:custGeom>
              <a:avLst/>
              <a:gdLst/>
              <a:ahLst/>
              <a:cxnLst/>
              <a:rect l="l" t="t" r="r" b="b"/>
              <a:pathLst>
                <a:path w="11603" h="10609" extrusionOk="0">
                  <a:moveTo>
                    <a:pt x="5796" y="1"/>
                  </a:moveTo>
                  <a:cubicBezTo>
                    <a:pt x="4935" y="1"/>
                    <a:pt x="4063" y="220"/>
                    <a:pt x="3262" y="681"/>
                  </a:cubicBezTo>
                  <a:cubicBezTo>
                    <a:pt x="839" y="2085"/>
                    <a:pt x="1" y="5185"/>
                    <a:pt x="1404" y="7618"/>
                  </a:cubicBezTo>
                  <a:cubicBezTo>
                    <a:pt x="2425" y="9380"/>
                    <a:pt x="3819" y="10608"/>
                    <a:pt x="5435" y="10608"/>
                  </a:cubicBezTo>
                  <a:cubicBezTo>
                    <a:pt x="6042" y="10608"/>
                    <a:pt x="6680" y="10435"/>
                    <a:pt x="7342" y="10052"/>
                  </a:cubicBezTo>
                  <a:cubicBezTo>
                    <a:pt x="9755" y="8648"/>
                    <a:pt x="11603" y="4973"/>
                    <a:pt x="10199" y="2539"/>
                  </a:cubicBezTo>
                  <a:cubicBezTo>
                    <a:pt x="9257" y="913"/>
                    <a:pt x="7551" y="1"/>
                    <a:pt x="5796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004450" y="666650"/>
              <a:ext cx="294375" cy="171950"/>
            </a:xfrm>
            <a:custGeom>
              <a:avLst/>
              <a:gdLst/>
              <a:ahLst/>
              <a:cxnLst/>
              <a:rect l="l" t="t" r="r" b="b"/>
              <a:pathLst>
                <a:path w="11775" h="6878" extrusionOk="0">
                  <a:moveTo>
                    <a:pt x="11774" y="1"/>
                  </a:moveTo>
                  <a:cubicBezTo>
                    <a:pt x="10674" y="334"/>
                    <a:pt x="9593" y="728"/>
                    <a:pt x="8543" y="1192"/>
                  </a:cubicBezTo>
                  <a:cubicBezTo>
                    <a:pt x="7493" y="1657"/>
                    <a:pt x="6473" y="2182"/>
                    <a:pt x="5473" y="2747"/>
                  </a:cubicBezTo>
                  <a:cubicBezTo>
                    <a:pt x="4474" y="3313"/>
                    <a:pt x="3514" y="3939"/>
                    <a:pt x="2595" y="4626"/>
                  </a:cubicBezTo>
                  <a:cubicBezTo>
                    <a:pt x="1677" y="5312"/>
                    <a:pt x="808" y="6070"/>
                    <a:pt x="0" y="6877"/>
                  </a:cubicBezTo>
                  <a:cubicBezTo>
                    <a:pt x="223" y="6696"/>
                    <a:pt x="435" y="6504"/>
                    <a:pt x="647" y="6322"/>
                  </a:cubicBezTo>
                  <a:lnTo>
                    <a:pt x="970" y="6039"/>
                  </a:lnTo>
                  <a:lnTo>
                    <a:pt x="1313" y="5777"/>
                  </a:lnTo>
                  <a:lnTo>
                    <a:pt x="1980" y="5242"/>
                  </a:lnTo>
                  <a:lnTo>
                    <a:pt x="2676" y="4737"/>
                  </a:lnTo>
                  <a:cubicBezTo>
                    <a:pt x="2909" y="4565"/>
                    <a:pt x="3141" y="4403"/>
                    <a:pt x="3383" y="4252"/>
                  </a:cubicBezTo>
                  <a:cubicBezTo>
                    <a:pt x="3615" y="4090"/>
                    <a:pt x="3848" y="3929"/>
                    <a:pt x="4090" y="3777"/>
                  </a:cubicBezTo>
                  <a:lnTo>
                    <a:pt x="4827" y="3323"/>
                  </a:lnTo>
                  <a:cubicBezTo>
                    <a:pt x="5059" y="3182"/>
                    <a:pt x="5312" y="3040"/>
                    <a:pt x="5564" y="2899"/>
                  </a:cubicBezTo>
                  <a:cubicBezTo>
                    <a:pt x="6554" y="2323"/>
                    <a:pt x="7574" y="1808"/>
                    <a:pt x="8604" y="1324"/>
                  </a:cubicBezTo>
                  <a:lnTo>
                    <a:pt x="9381" y="970"/>
                  </a:lnTo>
                  <a:cubicBezTo>
                    <a:pt x="9644" y="859"/>
                    <a:pt x="9906" y="738"/>
                    <a:pt x="10169" y="627"/>
                  </a:cubicBezTo>
                  <a:cubicBezTo>
                    <a:pt x="10704" y="405"/>
                    <a:pt x="11229" y="193"/>
                    <a:pt x="1177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299800" y="1052375"/>
              <a:ext cx="85350" cy="119700"/>
            </a:xfrm>
            <a:custGeom>
              <a:avLst/>
              <a:gdLst/>
              <a:ahLst/>
              <a:cxnLst/>
              <a:rect l="l" t="t" r="r" b="b"/>
              <a:pathLst>
                <a:path w="3414" h="4788" extrusionOk="0">
                  <a:moveTo>
                    <a:pt x="3383" y="1"/>
                  </a:moveTo>
                  <a:cubicBezTo>
                    <a:pt x="3363" y="395"/>
                    <a:pt x="3333" y="778"/>
                    <a:pt x="3302" y="1182"/>
                  </a:cubicBezTo>
                  <a:cubicBezTo>
                    <a:pt x="3262" y="1576"/>
                    <a:pt x="3222" y="1970"/>
                    <a:pt x="3151" y="2364"/>
                  </a:cubicBezTo>
                  <a:cubicBezTo>
                    <a:pt x="3090" y="2758"/>
                    <a:pt x="3010" y="3151"/>
                    <a:pt x="2899" y="3525"/>
                  </a:cubicBezTo>
                  <a:cubicBezTo>
                    <a:pt x="2848" y="3717"/>
                    <a:pt x="2777" y="3899"/>
                    <a:pt x="2697" y="4080"/>
                  </a:cubicBezTo>
                  <a:cubicBezTo>
                    <a:pt x="2626" y="4242"/>
                    <a:pt x="2505" y="4393"/>
                    <a:pt x="2363" y="4515"/>
                  </a:cubicBezTo>
                  <a:cubicBezTo>
                    <a:pt x="2291" y="4576"/>
                    <a:pt x="2201" y="4606"/>
                    <a:pt x="2110" y="4606"/>
                  </a:cubicBezTo>
                  <a:cubicBezTo>
                    <a:pt x="2036" y="4606"/>
                    <a:pt x="1962" y="4586"/>
                    <a:pt x="1899" y="4545"/>
                  </a:cubicBezTo>
                  <a:cubicBezTo>
                    <a:pt x="1737" y="4444"/>
                    <a:pt x="1596" y="4313"/>
                    <a:pt x="1485" y="4161"/>
                  </a:cubicBezTo>
                  <a:cubicBezTo>
                    <a:pt x="1253" y="3838"/>
                    <a:pt x="1051" y="3505"/>
                    <a:pt x="889" y="3141"/>
                  </a:cubicBezTo>
                  <a:cubicBezTo>
                    <a:pt x="707" y="2788"/>
                    <a:pt x="566" y="2414"/>
                    <a:pt x="415" y="2051"/>
                  </a:cubicBezTo>
                  <a:cubicBezTo>
                    <a:pt x="263" y="1677"/>
                    <a:pt x="122" y="1304"/>
                    <a:pt x="1" y="920"/>
                  </a:cubicBezTo>
                  <a:lnTo>
                    <a:pt x="1" y="920"/>
                  </a:lnTo>
                  <a:cubicBezTo>
                    <a:pt x="182" y="1697"/>
                    <a:pt x="435" y="2465"/>
                    <a:pt x="758" y="3202"/>
                  </a:cubicBezTo>
                  <a:cubicBezTo>
                    <a:pt x="909" y="3575"/>
                    <a:pt x="1111" y="3929"/>
                    <a:pt x="1343" y="4262"/>
                  </a:cubicBezTo>
                  <a:cubicBezTo>
                    <a:pt x="1475" y="4434"/>
                    <a:pt x="1626" y="4585"/>
                    <a:pt x="1808" y="4696"/>
                  </a:cubicBezTo>
                  <a:cubicBezTo>
                    <a:pt x="1909" y="4757"/>
                    <a:pt x="2020" y="4787"/>
                    <a:pt x="2141" y="4787"/>
                  </a:cubicBezTo>
                  <a:lnTo>
                    <a:pt x="2182" y="4787"/>
                  </a:lnTo>
                  <a:lnTo>
                    <a:pt x="2232" y="4777"/>
                  </a:lnTo>
                  <a:lnTo>
                    <a:pt x="2313" y="4747"/>
                  </a:lnTo>
                  <a:cubicBezTo>
                    <a:pt x="2363" y="4727"/>
                    <a:pt x="2414" y="4696"/>
                    <a:pt x="2464" y="4666"/>
                  </a:cubicBezTo>
                  <a:cubicBezTo>
                    <a:pt x="2636" y="4535"/>
                    <a:pt x="2767" y="4353"/>
                    <a:pt x="2848" y="4161"/>
                  </a:cubicBezTo>
                  <a:cubicBezTo>
                    <a:pt x="2939" y="3979"/>
                    <a:pt x="3010" y="3777"/>
                    <a:pt x="3060" y="3586"/>
                  </a:cubicBezTo>
                  <a:cubicBezTo>
                    <a:pt x="3161" y="3192"/>
                    <a:pt x="3242" y="2798"/>
                    <a:pt x="3282" y="2394"/>
                  </a:cubicBezTo>
                  <a:cubicBezTo>
                    <a:pt x="3373" y="1596"/>
                    <a:pt x="3413" y="799"/>
                    <a:pt x="3383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681825" y="508275"/>
              <a:ext cx="1569650" cy="1348200"/>
            </a:xfrm>
            <a:custGeom>
              <a:avLst/>
              <a:gdLst/>
              <a:ahLst/>
              <a:cxnLst/>
              <a:rect l="l" t="t" r="r" b="b"/>
              <a:pathLst>
                <a:path w="62786" h="53928" extrusionOk="0">
                  <a:moveTo>
                    <a:pt x="38431" y="0"/>
                  </a:moveTo>
                  <a:cubicBezTo>
                    <a:pt x="38273" y="0"/>
                    <a:pt x="38129" y="41"/>
                    <a:pt x="37998" y="126"/>
                  </a:cubicBezTo>
                  <a:cubicBezTo>
                    <a:pt x="35241" y="1933"/>
                    <a:pt x="47742" y="20735"/>
                    <a:pt x="47742" y="20735"/>
                  </a:cubicBezTo>
                  <a:cubicBezTo>
                    <a:pt x="47742" y="20735"/>
                    <a:pt x="39593" y="29368"/>
                    <a:pt x="37685" y="38355"/>
                  </a:cubicBezTo>
                  <a:cubicBezTo>
                    <a:pt x="34857" y="37058"/>
                    <a:pt x="31774" y="36596"/>
                    <a:pt x="28819" y="36596"/>
                  </a:cubicBezTo>
                  <a:cubicBezTo>
                    <a:pt x="21515" y="36596"/>
                    <a:pt x="14986" y="39415"/>
                    <a:pt x="14986" y="39415"/>
                  </a:cubicBezTo>
                  <a:cubicBezTo>
                    <a:pt x="14986" y="39415"/>
                    <a:pt x="5934" y="19705"/>
                    <a:pt x="2939" y="19705"/>
                  </a:cubicBezTo>
                  <a:cubicBezTo>
                    <a:pt x="2830" y="19705"/>
                    <a:pt x="2729" y="19731"/>
                    <a:pt x="2636" y="19786"/>
                  </a:cubicBezTo>
                  <a:cubicBezTo>
                    <a:pt x="1" y="21331"/>
                    <a:pt x="9311" y="39739"/>
                    <a:pt x="9311" y="39739"/>
                  </a:cubicBezTo>
                  <a:cubicBezTo>
                    <a:pt x="9311" y="39739"/>
                    <a:pt x="16942" y="53927"/>
                    <a:pt x="26998" y="53927"/>
                  </a:cubicBezTo>
                  <a:cubicBezTo>
                    <a:pt x="31311" y="53927"/>
                    <a:pt x="36071" y="51317"/>
                    <a:pt x="40865" y="43858"/>
                  </a:cubicBezTo>
                  <a:cubicBezTo>
                    <a:pt x="42177" y="44736"/>
                    <a:pt x="43520" y="45130"/>
                    <a:pt x="44841" y="45130"/>
                  </a:cubicBezTo>
                  <a:cubicBezTo>
                    <a:pt x="54392" y="45130"/>
                    <a:pt x="62786" y="24498"/>
                    <a:pt x="49782" y="16373"/>
                  </a:cubicBezTo>
                  <a:cubicBezTo>
                    <a:pt x="49782" y="16373"/>
                    <a:pt x="41591" y="0"/>
                    <a:pt x="3843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2328075" y="1141250"/>
              <a:ext cx="442050" cy="332725"/>
            </a:xfrm>
            <a:custGeom>
              <a:avLst/>
              <a:gdLst/>
              <a:ahLst/>
              <a:cxnLst/>
              <a:rect l="l" t="t" r="r" b="b"/>
              <a:pathLst>
                <a:path w="17682" h="13309" extrusionOk="0">
                  <a:moveTo>
                    <a:pt x="17681" y="0"/>
                  </a:moveTo>
                  <a:lnTo>
                    <a:pt x="17681" y="0"/>
                  </a:lnTo>
                  <a:cubicBezTo>
                    <a:pt x="17186" y="414"/>
                    <a:pt x="16722" y="838"/>
                    <a:pt x="16257" y="1293"/>
                  </a:cubicBezTo>
                  <a:cubicBezTo>
                    <a:pt x="15803" y="1737"/>
                    <a:pt x="15359" y="2202"/>
                    <a:pt x="14935" y="2676"/>
                  </a:cubicBezTo>
                  <a:cubicBezTo>
                    <a:pt x="14076" y="3625"/>
                    <a:pt x="13309" y="4655"/>
                    <a:pt x="12632" y="5746"/>
                  </a:cubicBezTo>
                  <a:cubicBezTo>
                    <a:pt x="12299" y="6291"/>
                    <a:pt x="12006" y="6867"/>
                    <a:pt x="11754" y="7462"/>
                  </a:cubicBezTo>
                  <a:cubicBezTo>
                    <a:pt x="11491" y="8048"/>
                    <a:pt x="11310" y="8674"/>
                    <a:pt x="11189" y="9310"/>
                  </a:cubicBezTo>
                  <a:cubicBezTo>
                    <a:pt x="11067" y="9946"/>
                    <a:pt x="11047" y="10593"/>
                    <a:pt x="11128" y="11239"/>
                  </a:cubicBezTo>
                  <a:cubicBezTo>
                    <a:pt x="11203" y="11772"/>
                    <a:pt x="11367" y="12291"/>
                    <a:pt x="11604" y="12774"/>
                  </a:cubicBezTo>
                  <a:lnTo>
                    <a:pt x="11604" y="12774"/>
                  </a:lnTo>
                  <a:lnTo>
                    <a:pt x="10562" y="12067"/>
                  </a:lnTo>
                  <a:cubicBezTo>
                    <a:pt x="10108" y="11794"/>
                    <a:pt x="9644" y="11522"/>
                    <a:pt x="9189" y="11259"/>
                  </a:cubicBezTo>
                  <a:lnTo>
                    <a:pt x="8472" y="10896"/>
                  </a:lnTo>
                  <a:cubicBezTo>
                    <a:pt x="8230" y="10774"/>
                    <a:pt x="8008" y="10643"/>
                    <a:pt x="7755" y="10542"/>
                  </a:cubicBezTo>
                  <a:lnTo>
                    <a:pt x="7018" y="10239"/>
                  </a:lnTo>
                  <a:cubicBezTo>
                    <a:pt x="6958" y="10209"/>
                    <a:pt x="6897" y="10179"/>
                    <a:pt x="6826" y="10158"/>
                  </a:cubicBezTo>
                  <a:lnTo>
                    <a:pt x="6645" y="10088"/>
                  </a:lnTo>
                  <a:lnTo>
                    <a:pt x="6261" y="9967"/>
                  </a:lnTo>
                  <a:cubicBezTo>
                    <a:pt x="5261" y="9603"/>
                    <a:pt x="4211" y="9371"/>
                    <a:pt x="3151" y="9270"/>
                  </a:cubicBezTo>
                  <a:cubicBezTo>
                    <a:pt x="2878" y="9250"/>
                    <a:pt x="2616" y="9240"/>
                    <a:pt x="2353" y="9229"/>
                  </a:cubicBezTo>
                  <a:lnTo>
                    <a:pt x="1949" y="9240"/>
                  </a:lnTo>
                  <a:cubicBezTo>
                    <a:pt x="1879" y="9250"/>
                    <a:pt x="1818" y="9250"/>
                    <a:pt x="1747" y="9250"/>
                  </a:cubicBezTo>
                  <a:lnTo>
                    <a:pt x="1555" y="9270"/>
                  </a:lnTo>
                  <a:cubicBezTo>
                    <a:pt x="1020" y="9300"/>
                    <a:pt x="495" y="9411"/>
                    <a:pt x="0" y="9603"/>
                  </a:cubicBezTo>
                  <a:cubicBezTo>
                    <a:pt x="495" y="9431"/>
                    <a:pt x="1020" y="9330"/>
                    <a:pt x="1555" y="9310"/>
                  </a:cubicBezTo>
                  <a:lnTo>
                    <a:pt x="1757" y="9290"/>
                  </a:lnTo>
                  <a:lnTo>
                    <a:pt x="2353" y="9290"/>
                  </a:lnTo>
                  <a:cubicBezTo>
                    <a:pt x="2616" y="9310"/>
                    <a:pt x="2878" y="9330"/>
                    <a:pt x="3141" y="9351"/>
                  </a:cubicBezTo>
                  <a:cubicBezTo>
                    <a:pt x="4191" y="9472"/>
                    <a:pt x="5231" y="9714"/>
                    <a:pt x="6221" y="10088"/>
                  </a:cubicBezTo>
                  <a:cubicBezTo>
                    <a:pt x="7210" y="10451"/>
                    <a:pt x="8179" y="10885"/>
                    <a:pt x="9098" y="11400"/>
                  </a:cubicBezTo>
                  <a:cubicBezTo>
                    <a:pt x="9563" y="11663"/>
                    <a:pt x="10017" y="11936"/>
                    <a:pt x="10472" y="12208"/>
                  </a:cubicBezTo>
                  <a:lnTo>
                    <a:pt x="11784" y="13097"/>
                  </a:lnTo>
                  <a:lnTo>
                    <a:pt x="12087" y="13309"/>
                  </a:lnTo>
                  <a:lnTo>
                    <a:pt x="11905" y="12986"/>
                  </a:lnTo>
                  <a:cubicBezTo>
                    <a:pt x="11592" y="12440"/>
                    <a:pt x="11390" y="11845"/>
                    <a:pt x="11300" y="11219"/>
                  </a:cubicBezTo>
                  <a:cubicBezTo>
                    <a:pt x="11209" y="10593"/>
                    <a:pt x="11229" y="9956"/>
                    <a:pt x="11340" y="9340"/>
                  </a:cubicBezTo>
                  <a:cubicBezTo>
                    <a:pt x="11562" y="8098"/>
                    <a:pt x="12107" y="6917"/>
                    <a:pt x="12744" y="5827"/>
                  </a:cubicBezTo>
                  <a:cubicBezTo>
                    <a:pt x="13400" y="4726"/>
                    <a:pt x="14157" y="3696"/>
                    <a:pt x="15005" y="2737"/>
                  </a:cubicBezTo>
                  <a:cubicBezTo>
                    <a:pt x="15833" y="1767"/>
                    <a:pt x="16732" y="859"/>
                    <a:pt x="17681" y="0"/>
                  </a:cubicBezTo>
                  <a:close/>
                  <a:moveTo>
                    <a:pt x="12087" y="13309"/>
                  </a:moveTo>
                  <a:lnTo>
                    <a:pt x="12087" y="13309"/>
                  </a:lnTo>
                  <a:lnTo>
                    <a:pt x="12087" y="13309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833950" y="988025"/>
              <a:ext cx="176500" cy="99725"/>
            </a:xfrm>
            <a:custGeom>
              <a:avLst/>
              <a:gdLst/>
              <a:ahLst/>
              <a:cxnLst/>
              <a:rect l="l" t="t" r="r" b="b"/>
              <a:pathLst>
                <a:path w="7060" h="3989" extrusionOk="0">
                  <a:moveTo>
                    <a:pt x="6998" y="0"/>
                  </a:moveTo>
                  <a:lnTo>
                    <a:pt x="1" y="929"/>
                  </a:lnTo>
                  <a:lnTo>
                    <a:pt x="21" y="3989"/>
                  </a:lnTo>
                  <a:lnTo>
                    <a:pt x="7059" y="2999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2440400" y="893350"/>
              <a:ext cx="350675" cy="281425"/>
            </a:xfrm>
            <a:custGeom>
              <a:avLst/>
              <a:gdLst/>
              <a:ahLst/>
              <a:cxnLst/>
              <a:rect l="l" t="t" r="r" b="b"/>
              <a:pathLst>
                <a:path w="14027" h="11257" extrusionOk="0">
                  <a:moveTo>
                    <a:pt x="7962" y="1"/>
                  </a:moveTo>
                  <a:cubicBezTo>
                    <a:pt x="6771" y="1"/>
                    <a:pt x="5512" y="325"/>
                    <a:pt x="4343" y="1000"/>
                  </a:cubicBezTo>
                  <a:cubicBezTo>
                    <a:pt x="1283" y="2757"/>
                    <a:pt x="1" y="6271"/>
                    <a:pt x="1475" y="8826"/>
                  </a:cubicBezTo>
                  <a:cubicBezTo>
                    <a:pt x="2387" y="10406"/>
                    <a:pt x="4142" y="11256"/>
                    <a:pt x="6072" y="11256"/>
                  </a:cubicBezTo>
                  <a:cubicBezTo>
                    <a:pt x="7261" y="11256"/>
                    <a:pt x="8518" y="10933"/>
                    <a:pt x="9684" y="10260"/>
                  </a:cubicBezTo>
                  <a:cubicBezTo>
                    <a:pt x="12744" y="8493"/>
                    <a:pt x="14026" y="4989"/>
                    <a:pt x="12552" y="2434"/>
                  </a:cubicBezTo>
                  <a:cubicBezTo>
                    <a:pt x="11641" y="849"/>
                    <a:pt x="9890" y="1"/>
                    <a:pt x="796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987525" y="1154700"/>
              <a:ext cx="350675" cy="281600"/>
            </a:xfrm>
            <a:custGeom>
              <a:avLst/>
              <a:gdLst/>
              <a:ahLst/>
              <a:cxnLst/>
              <a:rect l="l" t="t" r="r" b="b"/>
              <a:pathLst>
                <a:path w="14027" h="11264" extrusionOk="0">
                  <a:moveTo>
                    <a:pt x="7955" y="0"/>
                  </a:moveTo>
                  <a:cubicBezTo>
                    <a:pt x="6766" y="0"/>
                    <a:pt x="5509" y="323"/>
                    <a:pt x="4343" y="997"/>
                  </a:cubicBezTo>
                  <a:cubicBezTo>
                    <a:pt x="1283" y="2764"/>
                    <a:pt x="1" y="6268"/>
                    <a:pt x="1475" y="8833"/>
                  </a:cubicBezTo>
                  <a:cubicBezTo>
                    <a:pt x="2387" y="10413"/>
                    <a:pt x="4142" y="11263"/>
                    <a:pt x="6072" y="11263"/>
                  </a:cubicBezTo>
                  <a:cubicBezTo>
                    <a:pt x="7262" y="11263"/>
                    <a:pt x="8518" y="10940"/>
                    <a:pt x="9684" y="10267"/>
                  </a:cubicBezTo>
                  <a:cubicBezTo>
                    <a:pt x="12744" y="8500"/>
                    <a:pt x="14026" y="4996"/>
                    <a:pt x="12552" y="2431"/>
                  </a:cubicBezTo>
                  <a:cubicBezTo>
                    <a:pt x="11640" y="850"/>
                    <a:pt x="9885" y="0"/>
                    <a:pt x="795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" name="Google Shape;1308;p49">
            <a:extLst>
              <a:ext uri="{FF2B5EF4-FFF2-40B4-BE49-F238E27FC236}">
                <a16:creationId xmlns:a16="http://schemas.microsoft.com/office/drawing/2014/main" id="{AFB17EFB-2BAF-491F-8E62-CA5FF52CE4F9}"/>
              </a:ext>
            </a:extLst>
          </p:cNvPr>
          <p:cNvGrpSpPr/>
          <p:nvPr/>
        </p:nvGrpSpPr>
        <p:grpSpPr>
          <a:xfrm rot="3998942">
            <a:off x="6669072" y="3782007"/>
            <a:ext cx="2631638" cy="2060982"/>
            <a:chOff x="5554725" y="2073300"/>
            <a:chExt cx="1816050" cy="1422250"/>
          </a:xfrm>
        </p:grpSpPr>
        <p:sp>
          <p:nvSpPr>
            <p:cNvPr id="101" name="Google Shape;1309;p49">
              <a:extLst>
                <a:ext uri="{FF2B5EF4-FFF2-40B4-BE49-F238E27FC236}">
                  <a16:creationId xmlns:a16="http://schemas.microsoft.com/office/drawing/2014/main" id="{5CA8ECC3-7DB1-4D24-8977-AB8B44690049}"/>
                </a:ext>
              </a:extLst>
            </p:cNvPr>
            <p:cNvSpPr/>
            <p:nvPr/>
          </p:nvSpPr>
          <p:spPr>
            <a:xfrm>
              <a:off x="5953325" y="2252275"/>
              <a:ext cx="1190775" cy="1077925"/>
            </a:xfrm>
            <a:custGeom>
              <a:avLst/>
              <a:gdLst/>
              <a:ahLst/>
              <a:cxnLst/>
              <a:rect l="l" t="t" r="r" b="b"/>
              <a:pathLst>
                <a:path w="47631" h="43117" extrusionOk="0">
                  <a:moveTo>
                    <a:pt x="0" y="0"/>
                  </a:moveTo>
                  <a:lnTo>
                    <a:pt x="0" y="43117"/>
                  </a:lnTo>
                  <a:lnTo>
                    <a:pt x="47630" y="431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310;p49">
              <a:extLst>
                <a:ext uri="{FF2B5EF4-FFF2-40B4-BE49-F238E27FC236}">
                  <a16:creationId xmlns:a16="http://schemas.microsoft.com/office/drawing/2014/main" id="{C4D7A8F3-35AD-4A9F-98D1-30AD46D063ED}"/>
                </a:ext>
              </a:extLst>
            </p:cNvPr>
            <p:cNvSpPr/>
            <p:nvPr/>
          </p:nvSpPr>
          <p:spPr>
            <a:xfrm>
              <a:off x="5554725" y="2227025"/>
              <a:ext cx="795950" cy="1120600"/>
            </a:xfrm>
            <a:custGeom>
              <a:avLst/>
              <a:gdLst/>
              <a:ahLst/>
              <a:cxnLst/>
              <a:rect l="l" t="t" r="r" b="b"/>
              <a:pathLst>
                <a:path w="31838" h="44824" extrusionOk="0">
                  <a:moveTo>
                    <a:pt x="21185" y="0"/>
                  </a:moveTo>
                  <a:cubicBezTo>
                    <a:pt x="9482" y="0"/>
                    <a:pt x="0" y="10037"/>
                    <a:pt x="0" y="22417"/>
                  </a:cubicBezTo>
                  <a:cubicBezTo>
                    <a:pt x="0" y="34786"/>
                    <a:pt x="9482" y="44823"/>
                    <a:pt x="21185" y="44823"/>
                  </a:cubicBezTo>
                  <a:cubicBezTo>
                    <a:pt x="24951" y="44823"/>
                    <a:pt x="28647" y="43763"/>
                    <a:pt x="31838" y="41784"/>
                  </a:cubicBezTo>
                  <a:lnTo>
                    <a:pt x="31838" y="41784"/>
                  </a:lnTo>
                  <a:cubicBezTo>
                    <a:pt x="29566" y="42733"/>
                    <a:pt x="27112" y="43228"/>
                    <a:pt x="24648" y="43228"/>
                  </a:cubicBezTo>
                  <a:cubicBezTo>
                    <a:pt x="13773" y="43228"/>
                    <a:pt x="4968" y="33908"/>
                    <a:pt x="4968" y="22417"/>
                  </a:cubicBezTo>
                  <a:cubicBezTo>
                    <a:pt x="4968" y="10926"/>
                    <a:pt x="13773" y="1606"/>
                    <a:pt x="24648" y="1606"/>
                  </a:cubicBezTo>
                  <a:cubicBezTo>
                    <a:pt x="27112" y="1606"/>
                    <a:pt x="29556" y="2091"/>
                    <a:pt x="31838" y="3050"/>
                  </a:cubicBezTo>
                  <a:cubicBezTo>
                    <a:pt x="28637" y="1061"/>
                    <a:pt x="24951" y="11"/>
                    <a:pt x="21185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311;p49">
              <a:extLst>
                <a:ext uri="{FF2B5EF4-FFF2-40B4-BE49-F238E27FC236}">
                  <a16:creationId xmlns:a16="http://schemas.microsoft.com/office/drawing/2014/main" id="{6DE2EE8D-14FB-4F08-A7A4-63D708DC9A95}"/>
                </a:ext>
              </a:extLst>
            </p:cNvPr>
            <p:cNvSpPr/>
            <p:nvPr/>
          </p:nvSpPr>
          <p:spPr>
            <a:xfrm>
              <a:off x="6572050" y="2460775"/>
              <a:ext cx="798725" cy="647775"/>
            </a:xfrm>
            <a:custGeom>
              <a:avLst/>
              <a:gdLst/>
              <a:ahLst/>
              <a:cxnLst/>
              <a:rect l="l" t="t" r="r" b="b"/>
              <a:pathLst>
                <a:path w="31949" h="25911" extrusionOk="0">
                  <a:moveTo>
                    <a:pt x="20579" y="1"/>
                  </a:moveTo>
                  <a:cubicBezTo>
                    <a:pt x="11754" y="1"/>
                    <a:pt x="0" y="5807"/>
                    <a:pt x="0" y="12956"/>
                  </a:cubicBezTo>
                  <a:cubicBezTo>
                    <a:pt x="0" y="20105"/>
                    <a:pt x="11754" y="25911"/>
                    <a:pt x="20579" y="25911"/>
                  </a:cubicBezTo>
                  <a:cubicBezTo>
                    <a:pt x="29404" y="25911"/>
                    <a:pt x="31949" y="20105"/>
                    <a:pt x="31949" y="12956"/>
                  </a:cubicBezTo>
                  <a:cubicBezTo>
                    <a:pt x="31949" y="5807"/>
                    <a:pt x="29404" y="1"/>
                    <a:pt x="20579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312;p49">
              <a:extLst>
                <a:ext uri="{FF2B5EF4-FFF2-40B4-BE49-F238E27FC236}">
                  <a16:creationId xmlns:a16="http://schemas.microsoft.com/office/drawing/2014/main" id="{667EAC15-759E-435F-B0EA-A119EEF39E88}"/>
                </a:ext>
              </a:extLst>
            </p:cNvPr>
            <p:cNvSpPr/>
            <p:nvPr/>
          </p:nvSpPr>
          <p:spPr>
            <a:xfrm>
              <a:off x="5718300" y="2252275"/>
              <a:ext cx="949175" cy="1064300"/>
            </a:xfrm>
            <a:custGeom>
              <a:avLst/>
              <a:gdLst/>
              <a:ahLst/>
              <a:cxnLst/>
              <a:rect l="l" t="t" r="r" b="b"/>
              <a:pathLst>
                <a:path w="37967" h="42572" extrusionOk="0">
                  <a:moveTo>
                    <a:pt x="21286" y="0"/>
                  </a:moveTo>
                  <a:cubicBezTo>
                    <a:pt x="9532" y="0"/>
                    <a:pt x="0" y="9522"/>
                    <a:pt x="0" y="21286"/>
                  </a:cubicBezTo>
                  <a:cubicBezTo>
                    <a:pt x="0" y="33039"/>
                    <a:pt x="9532" y="42571"/>
                    <a:pt x="21286" y="42571"/>
                  </a:cubicBezTo>
                  <a:cubicBezTo>
                    <a:pt x="33039" y="42571"/>
                    <a:pt x="37967" y="33039"/>
                    <a:pt x="37967" y="21286"/>
                  </a:cubicBezTo>
                  <a:cubicBezTo>
                    <a:pt x="37967" y="9532"/>
                    <a:pt x="33039" y="0"/>
                    <a:pt x="21286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313;p49">
              <a:extLst>
                <a:ext uri="{FF2B5EF4-FFF2-40B4-BE49-F238E27FC236}">
                  <a16:creationId xmlns:a16="http://schemas.microsoft.com/office/drawing/2014/main" id="{3840BAE1-BEC1-4C80-AE60-10E919609F27}"/>
                </a:ext>
              </a:extLst>
            </p:cNvPr>
            <p:cNvSpPr/>
            <p:nvPr/>
          </p:nvSpPr>
          <p:spPr>
            <a:xfrm>
              <a:off x="6297900" y="2618550"/>
              <a:ext cx="483950" cy="331975"/>
            </a:xfrm>
            <a:custGeom>
              <a:avLst/>
              <a:gdLst/>
              <a:ahLst/>
              <a:cxnLst/>
              <a:rect l="l" t="t" r="r" b="b"/>
              <a:pathLst>
                <a:path w="19358" h="13279" extrusionOk="0">
                  <a:moveTo>
                    <a:pt x="10855" y="1"/>
                  </a:moveTo>
                  <a:cubicBezTo>
                    <a:pt x="4857" y="1"/>
                    <a:pt x="0" y="2969"/>
                    <a:pt x="0" y="6635"/>
                  </a:cubicBezTo>
                  <a:cubicBezTo>
                    <a:pt x="0" y="10310"/>
                    <a:pt x="4857" y="13279"/>
                    <a:pt x="10855" y="13279"/>
                  </a:cubicBezTo>
                  <a:cubicBezTo>
                    <a:pt x="16853" y="13279"/>
                    <a:pt x="19357" y="10310"/>
                    <a:pt x="19357" y="6635"/>
                  </a:cubicBezTo>
                  <a:cubicBezTo>
                    <a:pt x="19357" y="2969"/>
                    <a:pt x="16853" y="1"/>
                    <a:pt x="10855" y="1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314;p49">
              <a:extLst>
                <a:ext uri="{FF2B5EF4-FFF2-40B4-BE49-F238E27FC236}">
                  <a16:creationId xmlns:a16="http://schemas.microsoft.com/office/drawing/2014/main" id="{22865E63-8B33-4C9F-9A38-5D972470481B}"/>
                </a:ext>
              </a:extLst>
            </p:cNvPr>
            <p:cNvSpPr/>
            <p:nvPr/>
          </p:nvSpPr>
          <p:spPr>
            <a:xfrm>
              <a:off x="6042175" y="2878825"/>
              <a:ext cx="324900" cy="324900"/>
            </a:xfrm>
            <a:custGeom>
              <a:avLst/>
              <a:gdLst/>
              <a:ahLst/>
              <a:cxnLst/>
              <a:rect l="l" t="t" r="r" b="b"/>
              <a:pathLst>
                <a:path w="12996" h="12996" extrusionOk="0">
                  <a:moveTo>
                    <a:pt x="6503" y="0"/>
                  </a:moveTo>
                  <a:cubicBezTo>
                    <a:pt x="2909" y="0"/>
                    <a:pt x="0" y="2908"/>
                    <a:pt x="0" y="6493"/>
                  </a:cubicBezTo>
                  <a:cubicBezTo>
                    <a:pt x="0" y="10088"/>
                    <a:pt x="2909" y="12996"/>
                    <a:pt x="6503" y="12996"/>
                  </a:cubicBezTo>
                  <a:cubicBezTo>
                    <a:pt x="10088" y="12996"/>
                    <a:pt x="12996" y="10088"/>
                    <a:pt x="12996" y="6493"/>
                  </a:cubicBezTo>
                  <a:cubicBezTo>
                    <a:pt x="12996" y="2908"/>
                    <a:pt x="10088" y="0"/>
                    <a:pt x="6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315;p49">
              <a:extLst>
                <a:ext uri="{FF2B5EF4-FFF2-40B4-BE49-F238E27FC236}">
                  <a16:creationId xmlns:a16="http://schemas.microsoft.com/office/drawing/2014/main" id="{5C4C72B8-B8FE-4E53-B344-54BC80EA98A4}"/>
                </a:ext>
              </a:extLst>
            </p:cNvPr>
            <p:cNvSpPr/>
            <p:nvPr/>
          </p:nvSpPr>
          <p:spPr>
            <a:xfrm>
              <a:off x="6042175" y="2355775"/>
              <a:ext cx="324900" cy="324900"/>
            </a:xfrm>
            <a:custGeom>
              <a:avLst/>
              <a:gdLst/>
              <a:ahLst/>
              <a:cxnLst/>
              <a:rect l="l" t="t" r="r" b="b"/>
              <a:pathLst>
                <a:path w="12996" h="12996" extrusionOk="0">
                  <a:moveTo>
                    <a:pt x="6503" y="0"/>
                  </a:moveTo>
                  <a:cubicBezTo>
                    <a:pt x="2909" y="0"/>
                    <a:pt x="0" y="2908"/>
                    <a:pt x="0" y="6503"/>
                  </a:cubicBezTo>
                  <a:cubicBezTo>
                    <a:pt x="0" y="10088"/>
                    <a:pt x="2909" y="12996"/>
                    <a:pt x="6503" y="12996"/>
                  </a:cubicBezTo>
                  <a:cubicBezTo>
                    <a:pt x="10088" y="12996"/>
                    <a:pt x="12996" y="10088"/>
                    <a:pt x="12996" y="6503"/>
                  </a:cubicBezTo>
                  <a:cubicBezTo>
                    <a:pt x="12996" y="2908"/>
                    <a:pt x="10088" y="0"/>
                    <a:pt x="6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316;p49">
              <a:extLst>
                <a:ext uri="{FF2B5EF4-FFF2-40B4-BE49-F238E27FC236}">
                  <a16:creationId xmlns:a16="http://schemas.microsoft.com/office/drawing/2014/main" id="{24C68F78-C42C-482D-AF97-F2ECAE798FFF}"/>
                </a:ext>
              </a:extLst>
            </p:cNvPr>
            <p:cNvSpPr/>
            <p:nvPr/>
          </p:nvSpPr>
          <p:spPr>
            <a:xfrm>
              <a:off x="6372350" y="2733925"/>
              <a:ext cx="60375" cy="94350"/>
            </a:xfrm>
            <a:custGeom>
              <a:avLst/>
              <a:gdLst/>
              <a:ahLst/>
              <a:cxnLst/>
              <a:rect l="l" t="t" r="r" b="b"/>
              <a:pathLst>
                <a:path w="2415" h="3774" extrusionOk="0">
                  <a:moveTo>
                    <a:pt x="910" y="0"/>
                  </a:moveTo>
                  <a:lnTo>
                    <a:pt x="910" y="0"/>
                  </a:lnTo>
                  <a:cubicBezTo>
                    <a:pt x="1223" y="364"/>
                    <a:pt x="1516" y="758"/>
                    <a:pt x="1778" y="1161"/>
                  </a:cubicBezTo>
                  <a:cubicBezTo>
                    <a:pt x="1909" y="1363"/>
                    <a:pt x="2020" y="1565"/>
                    <a:pt x="2111" y="1788"/>
                  </a:cubicBezTo>
                  <a:cubicBezTo>
                    <a:pt x="2202" y="2000"/>
                    <a:pt x="2243" y="2232"/>
                    <a:pt x="2233" y="2464"/>
                  </a:cubicBezTo>
                  <a:cubicBezTo>
                    <a:pt x="2222" y="2686"/>
                    <a:pt x="2132" y="2898"/>
                    <a:pt x="1970" y="3060"/>
                  </a:cubicBezTo>
                  <a:cubicBezTo>
                    <a:pt x="1808" y="3221"/>
                    <a:pt x="1617" y="3353"/>
                    <a:pt x="1394" y="3433"/>
                  </a:cubicBezTo>
                  <a:cubicBezTo>
                    <a:pt x="1172" y="3524"/>
                    <a:pt x="950" y="3605"/>
                    <a:pt x="718" y="3645"/>
                  </a:cubicBezTo>
                  <a:cubicBezTo>
                    <a:pt x="476" y="3706"/>
                    <a:pt x="233" y="3736"/>
                    <a:pt x="1" y="3767"/>
                  </a:cubicBezTo>
                  <a:cubicBezTo>
                    <a:pt x="74" y="3771"/>
                    <a:pt x="148" y="3773"/>
                    <a:pt x="221" y="3773"/>
                  </a:cubicBezTo>
                  <a:cubicBezTo>
                    <a:pt x="635" y="3773"/>
                    <a:pt x="1051" y="3702"/>
                    <a:pt x="1445" y="3565"/>
                  </a:cubicBezTo>
                  <a:cubicBezTo>
                    <a:pt x="1687" y="3484"/>
                    <a:pt x="1909" y="3353"/>
                    <a:pt x="2091" y="3181"/>
                  </a:cubicBezTo>
                  <a:cubicBezTo>
                    <a:pt x="2283" y="2989"/>
                    <a:pt x="2394" y="2737"/>
                    <a:pt x="2414" y="2474"/>
                  </a:cubicBezTo>
                  <a:cubicBezTo>
                    <a:pt x="2414" y="2212"/>
                    <a:pt x="2374" y="1959"/>
                    <a:pt x="2263" y="1727"/>
                  </a:cubicBezTo>
                  <a:cubicBezTo>
                    <a:pt x="2162" y="1495"/>
                    <a:pt x="2041" y="1283"/>
                    <a:pt x="1899" y="1081"/>
                  </a:cubicBezTo>
                  <a:cubicBezTo>
                    <a:pt x="1606" y="687"/>
                    <a:pt x="1273" y="323"/>
                    <a:pt x="91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317;p49">
              <a:extLst>
                <a:ext uri="{FF2B5EF4-FFF2-40B4-BE49-F238E27FC236}">
                  <a16:creationId xmlns:a16="http://schemas.microsoft.com/office/drawing/2014/main" id="{3E25060F-A6BF-4FFF-9E97-7B9C3B121251}"/>
                </a:ext>
              </a:extLst>
            </p:cNvPr>
            <p:cNvSpPr/>
            <p:nvPr/>
          </p:nvSpPr>
          <p:spPr>
            <a:xfrm>
              <a:off x="6370350" y="2285325"/>
              <a:ext cx="262800" cy="286225"/>
            </a:xfrm>
            <a:custGeom>
              <a:avLst/>
              <a:gdLst/>
              <a:ahLst/>
              <a:cxnLst/>
              <a:rect l="l" t="t" r="r" b="b"/>
              <a:pathLst>
                <a:path w="10512" h="11449" extrusionOk="0">
                  <a:moveTo>
                    <a:pt x="2020" y="1"/>
                  </a:moveTo>
                  <a:cubicBezTo>
                    <a:pt x="727" y="1253"/>
                    <a:pt x="0" y="2980"/>
                    <a:pt x="0" y="4777"/>
                  </a:cubicBezTo>
                  <a:cubicBezTo>
                    <a:pt x="0" y="7271"/>
                    <a:pt x="1384" y="9553"/>
                    <a:pt x="3605" y="10704"/>
                  </a:cubicBezTo>
                  <a:cubicBezTo>
                    <a:pt x="4570" y="11202"/>
                    <a:pt x="5622" y="11448"/>
                    <a:pt x="6669" y="11448"/>
                  </a:cubicBezTo>
                  <a:cubicBezTo>
                    <a:pt x="8022" y="11448"/>
                    <a:pt x="9368" y="11038"/>
                    <a:pt x="10512" y="10230"/>
                  </a:cubicBezTo>
                  <a:cubicBezTo>
                    <a:pt x="9027" y="5534"/>
                    <a:pt x="6261" y="1849"/>
                    <a:pt x="2020" y="1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318;p49">
              <a:extLst>
                <a:ext uri="{FF2B5EF4-FFF2-40B4-BE49-F238E27FC236}">
                  <a16:creationId xmlns:a16="http://schemas.microsoft.com/office/drawing/2014/main" id="{531B77A7-E820-4180-8EAB-12398744F2B4}"/>
                </a:ext>
              </a:extLst>
            </p:cNvPr>
            <p:cNvSpPr/>
            <p:nvPr/>
          </p:nvSpPr>
          <p:spPr>
            <a:xfrm>
              <a:off x="6356975" y="2997200"/>
              <a:ext cx="276425" cy="286300"/>
            </a:xfrm>
            <a:custGeom>
              <a:avLst/>
              <a:gdLst/>
              <a:ahLst/>
              <a:cxnLst/>
              <a:rect l="l" t="t" r="r" b="b"/>
              <a:pathLst>
                <a:path w="11057" h="11452" extrusionOk="0">
                  <a:moveTo>
                    <a:pt x="7257" y="1"/>
                  </a:moveTo>
                  <a:cubicBezTo>
                    <a:pt x="7241" y="1"/>
                    <a:pt x="7225" y="1"/>
                    <a:pt x="7210" y="1"/>
                  </a:cubicBezTo>
                  <a:cubicBezTo>
                    <a:pt x="7201" y="1"/>
                    <a:pt x="7193" y="1"/>
                    <a:pt x="7185" y="1"/>
                  </a:cubicBezTo>
                  <a:cubicBezTo>
                    <a:pt x="4479" y="1"/>
                    <a:pt x="2047" y="1644"/>
                    <a:pt x="1030" y="4161"/>
                  </a:cubicBezTo>
                  <a:cubicBezTo>
                    <a:pt x="0" y="6675"/>
                    <a:pt x="606" y="9553"/>
                    <a:pt x="2555" y="11452"/>
                  </a:cubicBezTo>
                  <a:cubicBezTo>
                    <a:pt x="6796" y="9594"/>
                    <a:pt x="9562" y="5918"/>
                    <a:pt x="11057" y="1213"/>
                  </a:cubicBezTo>
                  <a:cubicBezTo>
                    <a:pt x="9939" y="434"/>
                    <a:pt x="8613" y="1"/>
                    <a:pt x="7257" y="1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319;p49">
              <a:extLst>
                <a:ext uri="{FF2B5EF4-FFF2-40B4-BE49-F238E27FC236}">
                  <a16:creationId xmlns:a16="http://schemas.microsoft.com/office/drawing/2014/main" id="{B75FA368-847F-43C7-AC96-83EE39C3C567}"/>
                </a:ext>
              </a:extLst>
            </p:cNvPr>
            <p:cNvSpPr/>
            <p:nvPr/>
          </p:nvSpPr>
          <p:spPr>
            <a:xfrm>
              <a:off x="6148950" y="3241575"/>
              <a:ext cx="251700" cy="253975"/>
            </a:xfrm>
            <a:custGeom>
              <a:avLst/>
              <a:gdLst/>
              <a:ahLst/>
              <a:cxnLst/>
              <a:rect l="l" t="t" r="r" b="b"/>
              <a:pathLst>
                <a:path w="10068" h="10159" extrusionOk="0">
                  <a:moveTo>
                    <a:pt x="5080" y="0"/>
                  </a:moveTo>
                  <a:cubicBezTo>
                    <a:pt x="2273" y="0"/>
                    <a:pt x="1" y="3423"/>
                    <a:pt x="1" y="6231"/>
                  </a:cubicBezTo>
                  <a:cubicBezTo>
                    <a:pt x="1" y="9038"/>
                    <a:pt x="2273" y="10158"/>
                    <a:pt x="5080" y="10158"/>
                  </a:cubicBezTo>
                  <a:cubicBezTo>
                    <a:pt x="7846" y="10108"/>
                    <a:pt x="10068" y="7856"/>
                    <a:pt x="10068" y="5079"/>
                  </a:cubicBezTo>
                  <a:cubicBezTo>
                    <a:pt x="10068" y="2303"/>
                    <a:pt x="7846" y="41"/>
                    <a:pt x="5080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320;p49">
              <a:extLst>
                <a:ext uri="{FF2B5EF4-FFF2-40B4-BE49-F238E27FC236}">
                  <a16:creationId xmlns:a16="http://schemas.microsoft.com/office/drawing/2014/main" id="{6BE5F0EC-E2C3-46BA-9876-B48F3E887F2E}"/>
                </a:ext>
              </a:extLst>
            </p:cNvPr>
            <p:cNvSpPr/>
            <p:nvPr/>
          </p:nvSpPr>
          <p:spPr>
            <a:xfrm>
              <a:off x="6148950" y="2073300"/>
              <a:ext cx="253725" cy="253725"/>
            </a:xfrm>
            <a:custGeom>
              <a:avLst/>
              <a:gdLst/>
              <a:ahLst/>
              <a:cxnLst/>
              <a:rect l="l" t="t" r="r" b="b"/>
              <a:pathLst>
                <a:path w="10149" h="10149" extrusionOk="0">
                  <a:moveTo>
                    <a:pt x="5080" y="0"/>
                  </a:moveTo>
                  <a:cubicBezTo>
                    <a:pt x="2273" y="0"/>
                    <a:pt x="1" y="1121"/>
                    <a:pt x="1" y="3918"/>
                  </a:cubicBezTo>
                  <a:cubicBezTo>
                    <a:pt x="1" y="6725"/>
                    <a:pt x="2273" y="10148"/>
                    <a:pt x="5080" y="10148"/>
                  </a:cubicBezTo>
                  <a:cubicBezTo>
                    <a:pt x="7877" y="10148"/>
                    <a:pt x="10149" y="7876"/>
                    <a:pt x="10149" y="5069"/>
                  </a:cubicBezTo>
                  <a:cubicBezTo>
                    <a:pt x="10149" y="2272"/>
                    <a:pt x="7877" y="0"/>
                    <a:pt x="5080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321;p49">
              <a:extLst>
                <a:ext uri="{FF2B5EF4-FFF2-40B4-BE49-F238E27FC236}">
                  <a16:creationId xmlns:a16="http://schemas.microsoft.com/office/drawing/2014/main" id="{D3B2D950-37EE-4A27-A032-33AD11D9AE81}"/>
                </a:ext>
              </a:extLst>
            </p:cNvPr>
            <p:cNvSpPr/>
            <p:nvPr/>
          </p:nvSpPr>
          <p:spPr>
            <a:xfrm>
              <a:off x="6650800" y="2609725"/>
              <a:ext cx="21225" cy="340550"/>
            </a:xfrm>
            <a:custGeom>
              <a:avLst/>
              <a:gdLst/>
              <a:ahLst/>
              <a:cxnLst/>
              <a:rect l="l" t="t" r="r" b="b"/>
              <a:pathLst>
                <a:path w="849" h="1362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283"/>
                    <a:pt x="112" y="556"/>
                    <a:pt x="162" y="838"/>
                  </a:cubicBezTo>
                  <a:lnTo>
                    <a:pt x="243" y="1262"/>
                  </a:lnTo>
                  <a:lnTo>
                    <a:pt x="303" y="1687"/>
                  </a:lnTo>
                  <a:lnTo>
                    <a:pt x="435" y="2535"/>
                  </a:lnTo>
                  <a:lnTo>
                    <a:pt x="516" y="3383"/>
                  </a:lnTo>
                  <a:cubicBezTo>
                    <a:pt x="556" y="3666"/>
                    <a:pt x="576" y="3948"/>
                    <a:pt x="586" y="4241"/>
                  </a:cubicBezTo>
                  <a:cubicBezTo>
                    <a:pt x="606" y="4524"/>
                    <a:pt x="637" y="4807"/>
                    <a:pt x="637" y="5089"/>
                  </a:cubicBezTo>
                  <a:lnTo>
                    <a:pt x="667" y="5948"/>
                  </a:lnTo>
                  <a:cubicBezTo>
                    <a:pt x="677" y="6230"/>
                    <a:pt x="667" y="6523"/>
                    <a:pt x="667" y="6806"/>
                  </a:cubicBezTo>
                  <a:cubicBezTo>
                    <a:pt x="667" y="7947"/>
                    <a:pt x="606" y="9088"/>
                    <a:pt x="516" y="10229"/>
                  </a:cubicBezTo>
                  <a:lnTo>
                    <a:pt x="425" y="11077"/>
                  </a:lnTo>
                  <a:cubicBezTo>
                    <a:pt x="394" y="11360"/>
                    <a:pt x="364" y="11643"/>
                    <a:pt x="324" y="11925"/>
                  </a:cubicBezTo>
                  <a:cubicBezTo>
                    <a:pt x="263" y="12501"/>
                    <a:pt x="172" y="13066"/>
                    <a:pt x="71" y="13622"/>
                  </a:cubicBezTo>
                  <a:cubicBezTo>
                    <a:pt x="334" y="12511"/>
                    <a:pt x="526" y="11380"/>
                    <a:pt x="647" y="10239"/>
                  </a:cubicBezTo>
                  <a:cubicBezTo>
                    <a:pt x="768" y="9098"/>
                    <a:pt x="839" y="7957"/>
                    <a:pt x="849" y="6806"/>
                  </a:cubicBezTo>
                  <a:cubicBezTo>
                    <a:pt x="849" y="5655"/>
                    <a:pt x="788" y="4514"/>
                    <a:pt x="657" y="3373"/>
                  </a:cubicBezTo>
                  <a:cubicBezTo>
                    <a:pt x="526" y="2232"/>
                    <a:pt x="303" y="1101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322;p49">
              <a:extLst>
                <a:ext uri="{FF2B5EF4-FFF2-40B4-BE49-F238E27FC236}">
                  <a16:creationId xmlns:a16="http://schemas.microsoft.com/office/drawing/2014/main" id="{1DB799B9-8B7D-4F32-96D0-1FF6C353DC74}"/>
                </a:ext>
              </a:extLst>
            </p:cNvPr>
            <p:cNvSpPr/>
            <p:nvPr/>
          </p:nvSpPr>
          <p:spPr>
            <a:xfrm>
              <a:off x="5605200" y="2252275"/>
              <a:ext cx="446350" cy="1054950"/>
            </a:xfrm>
            <a:custGeom>
              <a:avLst/>
              <a:gdLst/>
              <a:ahLst/>
              <a:cxnLst/>
              <a:rect l="l" t="t" r="r" b="b"/>
              <a:pathLst>
                <a:path w="17854" h="42198" extrusionOk="0">
                  <a:moveTo>
                    <a:pt x="17853" y="0"/>
                  </a:moveTo>
                  <a:cubicBezTo>
                    <a:pt x="17852" y="0"/>
                    <a:pt x="1" y="1434"/>
                    <a:pt x="869" y="21871"/>
                  </a:cubicBezTo>
                  <a:cubicBezTo>
                    <a:pt x="1727" y="42079"/>
                    <a:pt x="17478" y="42198"/>
                    <a:pt x="17846" y="42198"/>
                  </a:cubicBezTo>
                  <a:cubicBezTo>
                    <a:pt x="17851" y="42198"/>
                    <a:pt x="17853" y="42198"/>
                    <a:pt x="17853" y="42198"/>
                  </a:cubicBezTo>
                  <a:cubicBezTo>
                    <a:pt x="17853" y="42198"/>
                    <a:pt x="14339" y="32332"/>
                    <a:pt x="15248" y="23820"/>
                  </a:cubicBezTo>
                  <a:cubicBezTo>
                    <a:pt x="9664" y="22689"/>
                    <a:pt x="15096" y="21155"/>
                    <a:pt x="15096" y="21155"/>
                  </a:cubicBezTo>
                  <a:cubicBezTo>
                    <a:pt x="15096" y="21155"/>
                    <a:pt x="14723" y="13390"/>
                    <a:pt x="15288" y="11006"/>
                  </a:cubicBezTo>
                  <a:lnTo>
                    <a:pt x="15288" y="11006"/>
                  </a:lnTo>
                  <a:cubicBezTo>
                    <a:pt x="15099" y="11010"/>
                    <a:pt x="14917" y="11011"/>
                    <a:pt x="14742" y="11011"/>
                  </a:cubicBezTo>
                  <a:cubicBezTo>
                    <a:pt x="8995" y="11011"/>
                    <a:pt x="11322" y="9277"/>
                    <a:pt x="15702" y="8502"/>
                  </a:cubicBezTo>
                  <a:cubicBezTo>
                    <a:pt x="16369" y="4423"/>
                    <a:pt x="17853" y="0"/>
                    <a:pt x="17853" y="0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323;p49">
              <a:extLst>
                <a:ext uri="{FF2B5EF4-FFF2-40B4-BE49-F238E27FC236}">
                  <a16:creationId xmlns:a16="http://schemas.microsoft.com/office/drawing/2014/main" id="{D88679B1-D573-4744-B888-B5108B8C0694}"/>
                </a:ext>
              </a:extLst>
            </p:cNvPr>
            <p:cNvSpPr/>
            <p:nvPr/>
          </p:nvSpPr>
          <p:spPr>
            <a:xfrm>
              <a:off x="6005825" y="3230675"/>
              <a:ext cx="366550" cy="92525"/>
            </a:xfrm>
            <a:custGeom>
              <a:avLst/>
              <a:gdLst/>
              <a:ahLst/>
              <a:cxnLst/>
              <a:rect l="l" t="t" r="r" b="b"/>
              <a:pathLst>
                <a:path w="14662" h="3701" extrusionOk="0">
                  <a:moveTo>
                    <a:pt x="8110" y="0"/>
                  </a:moveTo>
                  <a:cubicBezTo>
                    <a:pt x="4380" y="0"/>
                    <a:pt x="445" y="436"/>
                    <a:pt x="445" y="436"/>
                  </a:cubicBezTo>
                  <a:lnTo>
                    <a:pt x="0" y="2890"/>
                  </a:lnTo>
                  <a:cubicBezTo>
                    <a:pt x="1593" y="3312"/>
                    <a:pt x="4921" y="3700"/>
                    <a:pt x="8004" y="3700"/>
                  </a:cubicBezTo>
                  <a:cubicBezTo>
                    <a:pt x="11490" y="3700"/>
                    <a:pt x="14662" y="3204"/>
                    <a:pt x="14662" y="1699"/>
                  </a:cubicBezTo>
                  <a:cubicBezTo>
                    <a:pt x="14662" y="354"/>
                    <a:pt x="11470" y="0"/>
                    <a:pt x="8110" y="0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324;p49">
              <a:extLst>
                <a:ext uri="{FF2B5EF4-FFF2-40B4-BE49-F238E27FC236}">
                  <a16:creationId xmlns:a16="http://schemas.microsoft.com/office/drawing/2014/main" id="{FD56AC95-C08F-47EB-B84F-4E61D9AFBA31}"/>
                </a:ext>
              </a:extLst>
            </p:cNvPr>
            <p:cNvSpPr/>
            <p:nvPr/>
          </p:nvSpPr>
          <p:spPr>
            <a:xfrm>
              <a:off x="6005825" y="2245550"/>
              <a:ext cx="366550" cy="92725"/>
            </a:xfrm>
            <a:custGeom>
              <a:avLst/>
              <a:gdLst/>
              <a:ahLst/>
              <a:cxnLst/>
              <a:rect l="l" t="t" r="r" b="b"/>
              <a:pathLst>
                <a:path w="14662" h="3709" extrusionOk="0">
                  <a:moveTo>
                    <a:pt x="8125" y="1"/>
                  </a:moveTo>
                  <a:cubicBezTo>
                    <a:pt x="4391" y="1"/>
                    <a:pt x="445" y="441"/>
                    <a:pt x="445" y="441"/>
                  </a:cubicBezTo>
                  <a:lnTo>
                    <a:pt x="0" y="2895"/>
                  </a:lnTo>
                  <a:cubicBezTo>
                    <a:pt x="1596" y="3317"/>
                    <a:pt x="4932" y="3708"/>
                    <a:pt x="8020" y="3708"/>
                  </a:cubicBezTo>
                  <a:cubicBezTo>
                    <a:pt x="11499" y="3708"/>
                    <a:pt x="14662" y="3212"/>
                    <a:pt x="14662" y="1703"/>
                  </a:cubicBezTo>
                  <a:cubicBezTo>
                    <a:pt x="14662" y="356"/>
                    <a:pt x="11479" y="1"/>
                    <a:pt x="8125" y="1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325;p49">
              <a:extLst>
                <a:ext uri="{FF2B5EF4-FFF2-40B4-BE49-F238E27FC236}">
                  <a16:creationId xmlns:a16="http://schemas.microsoft.com/office/drawing/2014/main" id="{8D5223E6-0A9B-4F43-9EAA-8B7EAF69671E}"/>
                </a:ext>
              </a:extLst>
            </p:cNvPr>
            <p:cNvSpPr/>
            <p:nvPr/>
          </p:nvSpPr>
          <p:spPr>
            <a:xfrm>
              <a:off x="5686475" y="2878825"/>
              <a:ext cx="243375" cy="33850"/>
            </a:xfrm>
            <a:custGeom>
              <a:avLst/>
              <a:gdLst/>
              <a:ahLst/>
              <a:cxnLst/>
              <a:rect l="l" t="t" r="r" b="b"/>
              <a:pathLst>
                <a:path w="9735" h="1354" extrusionOk="0">
                  <a:moveTo>
                    <a:pt x="1" y="0"/>
                  </a:moveTo>
                  <a:lnTo>
                    <a:pt x="1" y="0"/>
                  </a:lnTo>
                  <a:cubicBezTo>
                    <a:pt x="758" y="333"/>
                    <a:pt x="1546" y="606"/>
                    <a:pt x="2344" y="808"/>
                  </a:cubicBezTo>
                  <a:cubicBezTo>
                    <a:pt x="3151" y="1010"/>
                    <a:pt x="3969" y="1161"/>
                    <a:pt x="4797" y="1252"/>
                  </a:cubicBezTo>
                  <a:cubicBezTo>
                    <a:pt x="5201" y="1303"/>
                    <a:pt x="5615" y="1323"/>
                    <a:pt x="6029" y="1353"/>
                  </a:cubicBezTo>
                  <a:lnTo>
                    <a:pt x="6968" y="1353"/>
                  </a:lnTo>
                  <a:lnTo>
                    <a:pt x="7281" y="1333"/>
                  </a:lnTo>
                  <a:cubicBezTo>
                    <a:pt x="8109" y="1303"/>
                    <a:pt x="8927" y="1192"/>
                    <a:pt x="9735" y="1020"/>
                  </a:cubicBezTo>
                  <a:lnTo>
                    <a:pt x="9735" y="1020"/>
                  </a:lnTo>
                  <a:cubicBezTo>
                    <a:pt x="9533" y="1040"/>
                    <a:pt x="9331" y="1060"/>
                    <a:pt x="9119" y="1091"/>
                  </a:cubicBezTo>
                  <a:lnTo>
                    <a:pt x="8816" y="1121"/>
                  </a:lnTo>
                  <a:cubicBezTo>
                    <a:pt x="8715" y="1131"/>
                    <a:pt x="8614" y="1141"/>
                    <a:pt x="8503" y="1141"/>
                  </a:cubicBezTo>
                  <a:lnTo>
                    <a:pt x="7887" y="1182"/>
                  </a:lnTo>
                  <a:cubicBezTo>
                    <a:pt x="7685" y="1192"/>
                    <a:pt x="7483" y="1192"/>
                    <a:pt x="7271" y="1192"/>
                  </a:cubicBezTo>
                  <a:lnTo>
                    <a:pt x="6655" y="1192"/>
                  </a:lnTo>
                  <a:lnTo>
                    <a:pt x="6039" y="1172"/>
                  </a:lnTo>
                  <a:cubicBezTo>
                    <a:pt x="5625" y="1141"/>
                    <a:pt x="5221" y="1121"/>
                    <a:pt x="4807" y="1060"/>
                  </a:cubicBezTo>
                  <a:cubicBezTo>
                    <a:pt x="4000" y="970"/>
                    <a:pt x="3182" y="838"/>
                    <a:pt x="2374" y="667"/>
                  </a:cubicBezTo>
                  <a:cubicBezTo>
                    <a:pt x="2182" y="616"/>
                    <a:pt x="1980" y="566"/>
                    <a:pt x="1778" y="525"/>
                  </a:cubicBezTo>
                  <a:lnTo>
                    <a:pt x="1182" y="364"/>
                  </a:lnTo>
                  <a:cubicBezTo>
                    <a:pt x="779" y="253"/>
                    <a:pt x="385" y="132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326;p49">
              <a:extLst>
                <a:ext uri="{FF2B5EF4-FFF2-40B4-BE49-F238E27FC236}">
                  <a16:creationId xmlns:a16="http://schemas.microsoft.com/office/drawing/2014/main" id="{AA138000-B113-45E0-9872-6BA00B58ADB9}"/>
                </a:ext>
              </a:extLst>
            </p:cNvPr>
            <p:cNvSpPr/>
            <p:nvPr/>
          </p:nvSpPr>
          <p:spPr>
            <a:xfrm>
              <a:off x="5718300" y="2991900"/>
              <a:ext cx="234525" cy="29425"/>
            </a:xfrm>
            <a:custGeom>
              <a:avLst/>
              <a:gdLst/>
              <a:ahLst/>
              <a:cxnLst/>
              <a:rect l="l" t="t" r="r" b="b"/>
              <a:pathLst>
                <a:path w="9381" h="1177" extrusionOk="0">
                  <a:moveTo>
                    <a:pt x="0" y="1"/>
                  </a:moveTo>
                  <a:lnTo>
                    <a:pt x="0" y="11"/>
                  </a:lnTo>
                  <a:cubicBezTo>
                    <a:pt x="1485" y="677"/>
                    <a:pt x="3090" y="1071"/>
                    <a:pt x="4716" y="1162"/>
                  </a:cubicBezTo>
                  <a:cubicBezTo>
                    <a:pt x="4897" y="1171"/>
                    <a:pt x="5081" y="1176"/>
                    <a:pt x="5265" y="1176"/>
                  </a:cubicBezTo>
                  <a:cubicBezTo>
                    <a:pt x="5490" y="1176"/>
                    <a:pt x="5715" y="1169"/>
                    <a:pt x="5938" y="1152"/>
                  </a:cubicBezTo>
                  <a:cubicBezTo>
                    <a:pt x="6342" y="1122"/>
                    <a:pt x="6745" y="1061"/>
                    <a:pt x="7149" y="980"/>
                  </a:cubicBezTo>
                  <a:cubicBezTo>
                    <a:pt x="7543" y="879"/>
                    <a:pt x="7937" y="748"/>
                    <a:pt x="8311" y="597"/>
                  </a:cubicBezTo>
                  <a:cubicBezTo>
                    <a:pt x="8684" y="435"/>
                    <a:pt x="9038" y="233"/>
                    <a:pt x="9381" y="11"/>
                  </a:cubicBezTo>
                  <a:lnTo>
                    <a:pt x="9381" y="11"/>
                  </a:lnTo>
                  <a:cubicBezTo>
                    <a:pt x="9027" y="203"/>
                    <a:pt x="8664" y="375"/>
                    <a:pt x="8280" y="516"/>
                  </a:cubicBezTo>
                  <a:cubicBezTo>
                    <a:pt x="7907" y="647"/>
                    <a:pt x="7513" y="758"/>
                    <a:pt x="7119" y="829"/>
                  </a:cubicBezTo>
                  <a:cubicBezTo>
                    <a:pt x="6725" y="900"/>
                    <a:pt x="6331" y="950"/>
                    <a:pt x="5928" y="970"/>
                  </a:cubicBezTo>
                  <a:cubicBezTo>
                    <a:pt x="5726" y="980"/>
                    <a:pt x="5524" y="985"/>
                    <a:pt x="5323" y="985"/>
                  </a:cubicBezTo>
                  <a:cubicBezTo>
                    <a:pt x="5122" y="985"/>
                    <a:pt x="4923" y="980"/>
                    <a:pt x="4726" y="970"/>
                  </a:cubicBezTo>
                  <a:cubicBezTo>
                    <a:pt x="3918" y="930"/>
                    <a:pt x="3120" y="819"/>
                    <a:pt x="2333" y="657"/>
                  </a:cubicBezTo>
                  <a:cubicBezTo>
                    <a:pt x="1939" y="566"/>
                    <a:pt x="1545" y="476"/>
                    <a:pt x="1162" y="364"/>
                  </a:cubicBezTo>
                  <a:cubicBezTo>
                    <a:pt x="768" y="253"/>
                    <a:pt x="384" y="132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327;p49">
              <a:extLst>
                <a:ext uri="{FF2B5EF4-FFF2-40B4-BE49-F238E27FC236}">
                  <a16:creationId xmlns:a16="http://schemas.microsoft.com/office/drawing/2014/main" id="{D8B819F3-F263-4EC5-888C-6E371AA49541}"/>
                </a:ext>
              </a:extLst>
            </p:cNvPr>
            <p:cNvSpPr/>
            <p:nvPr/>
          </p:nvSpPr>
          <p:spPr>
            <a:xfrm>
              <a:off x="5777125" y="3099200"/>
              <a:ext cx="186575" cy="22625"/>
            </a:xfrm>
            <a:custGeom>
              <a:avLst/>
              <a:gdLst/>
              <a:ahLst/>
              <a:cxnLst/>
              <a:rect l="l" t="t" r="r" b="b"/>
              <a:pathLst>
                <a:path w="7463" h="905" extrusionOk="0">
                  <a:moveTo>
                    <a:pt x="0" y="0"/>
                  </a:moveTo>
                  <a:lnTo>
                    <a:pt x="0" y="0"/>
                  </a:lnTo>
                  <a:cubicBezTo>
                    <a:pt x="303" y="101"/>
                    <a:pt x="606" y="182"/>
                    <a:pt x="919" y="263"/>
                  </a:cubicBezTo>
                  <a:cubicBezTo>
                    <a:pt x="1222" y="344"/>
                    <a:pt x="1535" y="414"/>
                    <a:pt x="1848" y="475"/>
                  </a:cubicBezTo>
                  <a:cubicBezTo>
                    <a:pt x="2464" y="616"/>
                    <a:pt x="3100" y="717"/>
                    <a:pt x="3726" y="798"/>
                  </a:cubicBezTo>
                  <a:cubicBezTo>
                    <a:pt x="4253" y="865"/>
                    <a:pt x="4787" y="904"/>
                    <a:pt x="5316" y="904"/>
                  </a:cubicBezTo>
                  <a:cubicBezTo>
                    <a:pt x="5426" y="904"/>
                    <a:pt x="5535" y="903"/>
                    <a:pt x="5645" y="899"/>
                  </a:cubicBezTo>
                  <a:cubicBezTo>
                    <a:pt x="5968" y="889"/>
                    <a:pt x="6281" y="859"/>
                    <a:pt x="6604" y="788"/>
                  </a:cubicBezTo>
                  <a:cubicBezTo>
                    <a:pt x="6917" y="737"/>
                    <a:pt x="7210" y="596"/>
                    <a:pt x="7462" y="374"/>
                  </a:cubicBezTo>
                  <a:lnTo>
                    <a:pt x="7462" y="374"/>
                  </a:lnTo>
                  <a:cubicBezTo>
                    <a:pt x="7200" y="556"/>
                    <a:pt x="6897" y="677"/>
                    <a:pt x="6584" y="707"/>
                  </a:cubicBezTo>
                  <a:cubicBezTo>
                    <a:pt x="6271" y="748"/>
                    <a:pt x="5958" y="768"/>
                    <a:pt x="5645" y="768"/>
                  </a:cubicBezTo>
                  <a:cubicBezTo>
                    <a:pt x="5332" y="758"/>
                    <a:pt x="5008" y="748"/>
                    <a:pt x="4695" y="717"/>
                  </a:cubicBezTo>
                  <a:cubicBezTo>
                    <a:pt x="4382" y="697"/>
                    <a:pt x="4069" y="667"/>
                    <a:pt x="3756" y="626"/>
                  </a:cubicBezTo>
                  <a:cubicBezTo>
                    <a:pt x="3120" y="546"/>
                    <a:pt x="2504" y="445"/>
                    <a:pt x="1868" y="344"/>
                  </a:cubicBezTo>
                  <a:cubicBezTo>
                    <a:pt x="1555" y="293"/>
                    <a:pt x="1242" y="223"/>
                    <a:pt x="939" y="182"/>
                  </a:cubicBezTo>
                  <a:cubicBezTo>
                    <a:pt x="626" y="132"/>
                    <a:pt x="313" y="61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328;p49">
              <a:extLst>
                <a:ext uri="{FF2B5EF4-FFF2-40B4-BE49-F238E27FC236}">
                  <a16:creationId xmlns:a16="http://schemas.microsoft.com/office/drawing/2014/main" id="{3A231EF6-C46F-412B-916F-FF51A16D4D71}"/>
                </a:ext>
              </a:extLst>
            </p:cNvPr>
            <p:cNvSpPr/>
            <p:nvPr/>
          </p:nvSpPr>
          <p:spPr>
            <a:xfrm>
              <a:off x="5703400" y="2677725"/>
              <a:ext cx="237825" cy="56225"/>
            </a:xfrm>
            <a:custGeom>
              <a:avLst/>
              <a:gdLst/>
              <a:ahLst/>
              <a:cxnLst/>
              <a:rect l="l" t="t" r="r" b="b"/>
              <a:pathLst>
                <a:path w="9513" h="2249" extrusionOk="0">
                  <a:moveTo>
                    <a:pt x="7526" y="1"/>
                  </a:moveTo>
                  <a:cubicBezTo>
                    <a:pt x="7363" y="1"/>
                    <a:pt x="7201" y="5"/>
                    <a:pt x="7039" y="17"/>
                  </a:cubicBezTo>
                  <a:cubicBezTo>
                    <a:pt x="6200" y="47"/>
                    <a:pt x="5372" y="148"/>
                    <a:pt x="4565" y="330"/>
                  </a:cubicBezTo>
                  <a:cubicBezTo>
                    <a:pt x="3747" y="501"/>
                    <a:pt x="2959" y="754"/>
                    <a:pt x="2192" y="1067"/>
                  </a:cubicBezTo>
                  <a:cubicBezTo>
                    <a:pt x="1798" y="1228"/>
                    <a:pt x="1424" y="1410"/>
                    <a:pt x="1061" y="1592"/>
                  </a:cubicBezTo>
                  <a:cubicBezTo>
                    <a:pt x="687" y="1794"/>
                    <a:pt x="334" y="2006"/>
                    <a:pt x="1" y="2248"/>
                  </a:cubicBezTo>
                  <a:cubicBezTo>
                    <a:pt x="354" y="2036"/>
                    <a:pt x="728" y="1844"/>
                    <a:pt x="1101" y="1673"/>
                  </a:cubicBezTo>
                  <a:cubicBezTo>
                    <a:pt x="1475" y="1501"/>
                    <a:pt x="1848" y="1339"/>
                    <a:pt x="2242" y="1198"/>
                  </a:cubicBezTo>
                  <a:cubicBezTo>
                    <a:pt x="2626" y="1057"/>
                    <a:pt x="3020" y="925"/>
                    <a:pt x="3413" y="814"/>
                  </a:cubicBezTo>
                  <a:lnTo>
                    <a:pt x="3999" y="643"/>
                  </a:lnTo>
                  <a:lnTo>
                    <a:pt x="4605" y="511"/>
                  </a:lnTo>
                  <a:cubicBezTo>
                    <a:pt x="5403" y="330"/>
                    <a:pt x="6221" y="219"/>
                    <a:pt x="7039" y="158"/>
                  </a:cubicBezTo>
                  <a:cubicBezTo>
                    <a:pt x="7535" y="122"/>
                    <a:pt x="8032" y="104"/>
                    <a:pt x="8527" y="104"/>
                  </a:cubicBezTo>
                  <a:cubicBezTo>
                    <a:pt x="8856" y="104"/>
                    <a:pt x="9185" y="112"/>
                    <a:pt x="9512" y="128"/>
                  </a:cubicBezTo>
                  <a:cubicBezTo>
                    <a:pt x="9310" y="97"/>
                    <a:pt x="9109" y="77"/>
                    <a:pt x="8896" y="57"/>
                  </a:cubicBezTo>
                  <a:cubicBezTo>
                    <a:pt x="8695" y="47"/>
                    <a:pt x="8482" y="17"/>
                    <a:pt x="8281" y="17"/>
                  </a:cubicBezTo>
                  <a:cubicBezTo>
                    <a:pt x="8029" y="11"/>
                    <a:pt x="7777" y="1"/>
                    <a:pt x="7526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329;p49">
              <a:extLst>
                <a:ext uri="{FF2B5EF4-FFF2-40B4-BE49-F238E27FC236}">
                  <a16:creationId xmlns:a16="http://schemas.microsoft.com/office/drawing/2014/main" id="{0BEC68D1-7721-4459-B18D-FF6C438D21C7}"/>
                </a:ext>
              </a:extLst>
            </p:cNvPr>
            <p:cNvSpPr/>
            <p:nvPr/>
          </p:nvSpPr>
          <p:spPr>
            <a:xfrm>
              <a:off x="5752625" y="2563450"/>
              <a:ext cx="281750" cy="74325"/>
            </a:xfrm>
            <a:custGeom>
              <a:avLst/>
              <a:gdLst/>
              <a:ahLst/>
              <a:cxnLst/>
              <a:rect l="l" t="t" r="r" b="b"/>
              <a:pathLst>
                <a:path w="11270" h="2973" extrusionOk="0">
                  <a:moveTo>
                    <a:pt x="7975" y="0"/>
                  </a:moveTo>
                  <a:cubicBezTo>
                    <a:pt x="7579" y="0"/>
                    <a:pt x="7184" y="16"/>
                    <a:pt x="6796" y="64"/>
                  </a:cubicBezTo>
                  <a:cubicBezTo>
                    <a:pt x="6291" y="104"/>
                    <a:pt x="5797" y="185"/>
                    <a:pt x="5312" y="286"/>
                  </a:cubicBezTo>
                  <a:cubicBezTo>
                    <a:pt x="4817" y="397"/>
                    <a:pt x="4332" y="529"/>
                    <a:pt x="3858" y="700"/>
                  </a:cubicBezTo>
                  <a:cubicBezTo>
                    <a:pt x="3383" y="862"/>
                    <a:pt x="2919" y="1054"/>
                    <a:pt x="2474" y="1276"/>
                  </a:cubicBezTo>
                  <a:cubicBezTo>
                    <a:pt x="1566" y="1710"/>
                    <a:pt x="738" y="2285"/>
                    <a:pt x="1" y="2972"/>
                  </a:cubicBezTo>
                  <a:cubicBezTo>
                    <a:pt x="384" y="2649"/>
                    <a:pt x="788" y="2366"/>
                    <a:pt x="1212" y="2114"/>
                  </a:cubicBezTo>
                  <a:cubicBezTo>
                    <a:pt x="1636" y="1851"/>
                    <a:pt x="2071" y="1619"/>
                    <a:pt x="2525" y="1407"/>
                  </a:cubicBezTo>
                  <a:cubicBezTo>
                    <a:pt x="3424" y="993"/>
                    <a:pt x="4373" y="670"/>
                    <a:pt x="5342" y="468"/>
                  </a:cubicBezTo>
                  <a:cubicBezTo>
                    <a:pt x="5827" y="357"/>
                    <a:pt x="6312" y="276"/>
                    <a:pt x="6806" y="226"/>
                  </a:cubicBezTo>
                  <a:cubicBezTo>
                    <a:pt x="7049" y="195"/>
                    <a:pt x="7291" y="185"/>
                    <a:pt x="7543" y="165"/>
                  </a:cubicBezTo>
                  <a:cubicBezTo>
                    <a:pt x="7609" y="160"/>
                    <a:pt x="7675" y="160"/>
                    <a:pt x="7739" y="160"/>
                  </a:cubicBezTo>
                  <a:cubicBezTo>
                    <a:pt x="7803" y="160"/>
                    <a:pt x="7867" y="160"/>
                    <a:pt x="7927" y="155"/>
                  </a:cubicBezTo>
                  <a:cubicBezTo>
                    <a:pt x="8048" y="145"/>
                    <a:pt x="8169" y="145"/>
                    <a:pt x="8301" y="145"/>
                  </a:cubicBezTo>
                  <a:cubicBezTo>
                    <a:pt x="8543" y="145"/>
                    <a:pt x="8795" y="155"/>
                    <a:pt x="9038" y="165"/>
                  </a:cubicBezTo>
                  <a:cubicBezTo>
                    <a:pt x="9290" y="165"/>
                    <a:pt x="9543" y="195"/>
                    <a:pt x="9785" y="215"/>
                  </a:cubicBezTo>
                  <a:cubicBezTo>
                    <a:pt x="10037" y="226"/>
                    <a:pt x="10280" y="256"/>
                    <a:pt x="10532" y="296"/>
                  </a:cubicBezTo>
                  <a:cubicBezTo>
                    <a:pt x="10775" y="327"/>
                    <a:pt x="11017" y="367"/>
                    <a:pt x="11269" y="407"/>
                  </a:cubicBezTo>
                  <a:cubicBezTo>
                    <a:pt x="11027" y="347"/>
                    <a:pt x="10785" y="286"/>
                    <a:pt x="10542" y="246"/>
                  </a:cubicBezTo>
                  <a:cubicBezTo>
                    <a:pt x="10290" y="195"/>
                    <a:pt x="10037" y="145"/>
                    <a:pt x="9795" y="115"/>
                  </a:cubicBezTo>
                  <a:cubicBezTo>
                    <a:pt x="9553" y="84"/>
                    <a:pt x="9290" y="64"/>
                    <a:pt x="9048" y="44"/>
                  </a:cubicBezTo>
                  <a:cubicBezTo>
                    <a:pt x="8806" y="14"/>
                    <a:pt x="8553" y="14"/>
                    <a:pt x="8301" y="3"/>
                  </a:cubicBezTo>
                  <a:cubicBezTo>
                    <a:pt x="8192" y="1"/>
                    <a:pt x="8083" y="0"/>
                    <a:pt x="797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330;p49">
              <a:extLst>
                <a:ext uri="{FF2B5EF4-FFF2-40B4-BE49-F238E27FC236}">
                  <a16:creationId xmlns:a16="http://schemas.microsoft.com/office/drawing/2014/main" id="{DAB42B33-2465-476D-9E14-7DB739FB63F5}"/>
                </a:ext>
              </a:extLst>
            </p:cNvPr>
            <p:cNvSpPr/>
            <p:nvPr/>
          </p:nvSpPr>
          <p:spPr>
            <a:xfrm>
              <a:off x="5750350" y="2413950"/>
              <a:ext cx="247425" cy="77150"/>
            </a:xfrm>
            <a:custGeom>
              <a:avLst/>
              <a:gdLst/>
              <a:ahLst/>
              <a:cxnLst/>
              <a:rect l="l" t="t" r="r" b="b"/>
              <a:pathLst>
                <a:path w="9897" h="3086" extrusionOk="0">
                  <a:moveTo>
                    <a:pt x="8808" y="1"/>
                  </a:moveTo>
                  <a:cubicBezTo>
                    <a:pt x="8733" y="1"/>
                    <a:pt x="8659" y="2"/>
                    <a:pt x="8584" y="6"/>
                  </a:cubicBezTo>
                  <a:cubicBezTo>
                    <a:pt x="8149" y="16"/>
                    <a:pt x="7705" y="66"/>
                    <a:pt x="7271" y="147"/>
                  </a:cubicBezTo>
                  <a:cubicBezTo>
                    <a:pt x="6837" y="218"/>
                    <a:pt x="6413" y="319"/>
                    <a:pt x="5989" y="440"/>
                  </a:cubicBezTo>
                  <a:cubicBezTo>
                    <a:pt x="5564" y="561"/>
                    <a:pt x="5150" y="692"/>
                    <a:pt x="4736" y="844"/>
                  </a:cubicBezTo>
                  <a:cubicBezTo>
                    <a:pt x="3908" y="1137"/>
                    <a:pt x="3101" y="1470"/>
                    <a:pt x="2313" y="1854"/>
                  </a:cubicBezTo>
                  <a:cubicBezTo>
                    <a:pt x="1909" y="2035"/>
                    <a:pt x="1515" y="2227"/>
                    <a:pt x="1132" y="2439"/>
                  </a:cubicBezTo>
                  <a:cubicBezTo>
                    <a:pt x="758" y="2651"/>
                    <a:pt x="374" y="2853"/>
                    <a:pt x="1" y="3085"/>
                  </a:cubicBezTo>
                  <a:cubicBezTo>
                    <a:pt x="394" y="2894"/>
                    <a:pt x="778" y="2702"/>
                    <a:pt x="1172" y="2520"/>
                  </a:cubicBezTo>
                  <a:cubicBezTo>
                    <a:pt x="1566" y="2328"/>
                    <a:pt x="1960" y="2156"/>
                    <a:pt x="2363" y="1985"/>
                  </a:cubicBezTo>
                  <a:cubicBezTo>
                    <a:pt x="3161" y="1631"/>
                    <a:pt x="3969" y="1298"/>
                    <a:pt x="4797" y="1005"/>
                  </a:cubicBezTo>
                  <a:cubicBezTo>
                    <a:pt x="5615" y="713"/>
                    <a:pt x="6453" y="470"/>
                    <a:pt x="7301" y="278"/>
                  </a:cubicBezTo>
                  <a:cubicBezTo>
                    <a:pt x="7725" y="187"/>
                    <a:pt x="8159" y="127"/>
                    <a:pt x="8594" y="86"/>
                  </a:cubicBezTo>
                  <a:cubicBezTo>
                    <a:pt x="8767" y="70"/>
                    <a:pt x="8941" y="62"/>
                    <a:pt x="9115" y="62"/>
                  </a:cubicBezTo>
                  <a:cubicBezTo>
                    <a:pt x="9375" y="62"/>
                    <a:pt x="9636" y="80"/>
                    <a:pt x="9896" y="117"/>
                  </a:cubicBezTo>
                  <a:cubicBezTo>
                    <a:pt x="9535" y="41"/>
                    <a:pt x="9175" y="1"/>
                    <a:pt x="8808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331;p49">
              <a:extLst>
                <a:ext uri="{FF2B5EF4-FFF2-40B4-BE49-F238E27FC236}">
                  <a16:creationId xmlns:a16="http://schemas.microsoft.com/office/drawing/2014/main" id="{D4F6A0F6-BF2F-4522-94D9-7F01B5D0F4FE}"/>
                </a:ext>
              </a:extLst>
            </p:cNvPr>
            <p:cNvSpPr/>
            <p:nvPr/>
          </p:nvSpPr>
          <p:spPr>
            <a:xfrm>
              <a:off x="5808175" y="2338100"/>
              <a:ext cx="168125" cy="44700"/>
            </a:xfrm>
            <a:custGeom>
              <a:avLst/>
              <a:gdLst/>
              <a:ahLst/>
              <a:cxnLst/>
              <a:rect l="l" t="t" r="r" b="b"/>
              <a:pathLst>
                <a:path w="6725" h="1788" extrusionOk="0">
                  <a:moveTo>
                    <a:pt x="6281" y="0"/>
                  </a:moveTo>
                  <a:lnTo>
                    <a:pt x="5846" y="31"/>
                  </a:lnTo>
                  <a:lnTo>
                    <a:pt x="5412" y="91"/>
                  </a:lnTo>
                  <a:cubicBezTo>
                    <a:pt x="5271" y="111"/>
                    <a:pt x="5130" y="142"/>
                    <a:pt x="4978" y="162"/>
                  </a:cubicBezTo>
                  <a:cubicBezTo>
                    <a:pt x="4403" y="273"/>
                    <a:pt x="3837" y="414"/>
                    <a:pt x="3282" y="586"/>
                  </a:cubicBezTo>
                  <a:cubicBezTo>
                    <a:pt x="2726" y="758"/>
                    <a:pt x="2171" y="929"/>
                    <a:pt x="1626" y="1141"/>
                  </a:cubicBezTo>
                  <a:cubicBezTo>
                    <a:pt x="1353" y="1242"/>
                    <a:pt x="1070" y="1333"/>
                    <a:pt x="808" y="1444"/>
                  </a:cubicBezTo>
                  <a:cubicBezTo>
                    <a:pt x="535" y="1565"/>
                    <a:pt x="263" y="1666"/>
                    <a:pt x="0" y="1788"/>
                  </a:cubicBezTo>
                  <a:lnTo>
                    <a:pt x="1666" y="1263"/>
                  </a:lnTo>
                  <a:cubicBezTo>
                    <a:pt x="2221" y="1091"/>
                    <a:pt x="2777" y="929"/>
                    <a:pt x="3332" y="758"/>
                  </a:cubicBezTo>
                  <a:cubicBezTo>
                    <a:pt x="3888" y="586"/>
                    <a:pt x="4453" y="445"/>
                    <a:pt x="5008" y="303"/>
                  </a:cubicBezTo>
                  <a:cubicBezTo>
                    <a:pt x="5150" y="263"/>
                    <a:pt x="5291" y="233"/>
                    <a:pt x="5432" y="202"/>
                  </a:cubicBezTo>
                  <a:lnTo>
                    <a:pt x="5857" y="111"/>
                  </a:lnTo>
                  <a:lnTo>
                    <a:pt x="6291" y="41"/>
                  </a:lnTo>
                  <a:cubicBezTo>
                    <a:pt x="6432" y="31"/>
                    <a:pt x="6573" y="21"/>
                    <a:pt x="672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332;p49">
              <a:extLst>
                <a:ext uri="{FF2B5EF4-FFF2-40B4-BE49-F238E27FC236}">
                  <a16:creationId xmlns:a16="http://schemas.microsoft.com/office/drawing/2014/main" id="{54990BDB-513E-4386-8B68-9DA990E53ADE}"/>
                </a:ext>
              </a:extLst>
            </p:cNvPr>
            <p:cNvSpPr/>
            <p:nvPr/>
          </p:nvSpPr>
          <p:spPr>
            <a:xfrm>
              <a:off x="6595775" y="3242000"/>
              <a:ext cx="467025" cy="4650"/>
            </a:xfrm>
            <a:custGeom>
              <a:avLst/>
              <a:gdLst/>
              <a:ahLst/>
              <a:cxnLst/>
              <a:rect l="l" t="t" r="r" b="b"/>
              <a:pathLst>
                <a:path w="18681" h="186" extrusionOk="0">
                  <a:moveTo>
                    <a:pt x="10231" y="1"/>
                  </a:moveTo>
                  <a:cubicBezTo>
                    <a:pt x="9934" y="1"/>
                    <a:pt x="9638" y="2"/>
                    <a:pt x="9341" y="4"/>
                  </a:cubicBezTo>
                  <a:cubicBezTo>
                    <a:pt x="7786" y="14"/>
                    <a:pt x="6220" y="14"/>
                    <a:pt x="4665" y="24"/>
                  </a:cubicBezTo>
                  <a:lnTo>
                    <a:pt x="2333" y="54"/>
                  </a:lnTo>
                  <a:cubicBezTo>
                    <a:pt x="1555" y="64"/>
                    <a:pt x="778" y="74"/>
                    <a:pt x="0" y="94"/>
                  </a:cubicBezTo>
                  <a:cubicBezTo>
                    <a:pt x="778" y="115"/>
                    <a:pt x="1555" y="125"/>
                    <a:pt x="2333" y="135"/>
                  </a:cubicBezTo>
                  <a:lnTo>
                    <a:pt x="4665" y="165"/>
                  </a:lnTo>
                  <a:cubicBezTo>
                    <a:pt x="6220" y="185"/>
                    <a:pt x="7786" y="185"/>
                    <a:pt x="9341" y="185"/>
                  </a:cubicBezTo>
                  <a:cubicBezTo>
                    <a:pt x="10896" y="175"/>
                    <a:pt x="12451" y="175"/>
                    <a:pt x="14006" y="165"/>
                  </a:cubicBezTo>
                  <a:lnTo>
                    <a:pt x="16348" y="135"/>
                  </a:lnTo>
                  <a:cubicBezTo>
                    <a:pt x="17126" y="125"/>
                    <a:pt x="17903" y="115"/>
                    <a:pt x="18681" y="94"/>
                  </a:cubicBezTo>
                  <a:cubicBezTo>
                    <a:pt x="17903" y="74"/>
                    <a:pt x="17126" y="64"/>
                    <a:pt x="16348" y="54"/>
                  </a:cubicBezTo>
                  <a:lnTo>
                    <a:pt x="14006" y="24"/>
                  </a:lnTo>
                  <a:cubicBezTo>
                    <a:pt x="12748" y="16"/>
                    <a:pt x="11490" y="1"/>
                    <a:pt x="1023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333;p49">
              <a:extLst>
                <a:ext uri="{FF2B5EF4-FFF2-40B4-BE49-F238E27FC236}">
                  <a16:creationId xmlns:a16="http://schemas.microsoft.com/office/drawing/2014/main" id="{397C82C0-0855-41EC-BDDB-9514ACF58D7A}"/>
                </a:ext>
              </a:extLst>
            </p:cNvPr>
            <p:cNvSpPr/>
            <p:nvPr/>
          </p:nvSpPr>
          <p:spPr>
            <a:xfrm>
              <a:off x="6697500" y="3171300"/>
              <a:ext cx="365800" cy="4000"/>
            </a:xfrm>
            <a:custGeom>
              <a:avLst/>
              <a:gdLst/>
              <a:ahLst/>
              <a:cxnLst/>
              <a:rect l="l" t="t" r="r" b="b"/>
              <a:pathLst>
                <a:path w="14632" h="160" extrusionOk="0">
                  <a:moveTo>
                    <a:pt x="8383" y="0"/>
                  </a:moveTo>
                  <a:cubicBezTo>
                    <a:pt x="8026" y="0"/>
                    <a:pt x="7669" y="1"/>
                    <a:pt x="7311" y="4"/>
                  </a:cubicBezTo>
                  <a:cubicBezTo>
                    <a:pt x="6089" y="4"/>
                    <a:pt x="4868" y="4"/>
                    <a:pt x="3656" y="14"/>
                  </a:cubicBezTo>
                  <a:lnTo>
                    <a:pt x="1828" y="45"/>
                  </a:lnTo>
                  <a:cubicBezTo>
                    <a:pt x="1212" y="55"/>
                    <a:pt x="606" y="65"/>
                    <a:pt x="1" y="75"/>
                  </a:cubicBezTo>
                  <a:cubicBezTo>
                    <a:pt x="596" y="105"/>
                    <a:pt x="1212" y="105"/>
                    <a:pt x="1828" y="115"/>
                  </a:cubicBezTo>
                  <a:lnTo>
                    <a:pt x="3656" y="136"/>
                  </a:lnTo>
                  <a:cubicBezTo>
                    <a:pt x="4550" y="150"/>
                    <a:pt x="5439" y="160"/>
                    <a:pt x="6331" y="160"/>
                  </a:cubicBezTo>
                  <a:cubicBezTo>
                    <a:pt x="6657" y="160"/>
                    <a:pt x="6984" y="158"/>
                    <a:pt x="7311" y="156"/>
                  </a:cubicBezTo>
                  <a:cubicBezTo>
                    <a:pt x="8533" y="156"/>
                    <a:pt x="9755" y="156"/>
                    <a:pt x="10977" y="136"/>
                  </a:cubicBezTo>
                  <a:lnTo>
                    <a:pt x="12804" y="115"/>
                  </a:lnTo>
                  <a:cubicBezTo>
                    <a:pt x="13410" y="105"/>
                    <a:pt x="14016" y="95"/>
                    <a:pt x="14632" y="75"/>
                  </a:cubicBezTo>
                  <a:cubicBezTo>
                    <a:pt x="14016" y="65"/>
                    <a:pt x="13410" y="55"/>
                    <a:pt x="12804" y="45"/>
                  </a:cubicBezTo>
                  <a:lnTo>
                    <a:pt x="10977" y="14"/>
                  </a:lnTo>
                  <a:cubicBezTo>
                    <a:pt x="10106" y="7"/>
                    <a:pt x="9245" y="0"/>
                    <a:pt x="838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334;p49">
              <a:extLst>
                <a:ext uri="{FF2B5EF4-FFF2-40B4-BE49-F238E27FC236}">
                  <a16:creationId xmlns:a16="http://schemas.microsoft.com/office/drawing/2014/main" id="{BBE2C59A-B39E-4C74-B18A-D291F3250682}"/>
                </a:ext>
              </a:extLst>
            </p:cNvPr>
            <p:cNvSpPr/>
            <p:nvPr/>
          </p:nvSpPr>
          <p:spPr>
            <a:xfrm>
              <a:off x="6595775" y="2317900"/>
              <a:ext cx="467025" cy="4675"/>
            </a:xfrm>
            <a:custGeom>
              <a:avLst/>
              <a:gdLst/>
              <a:ahLst/>
              <a:cxnLst/>
              <a:rect l="l" t="t" r="r" b="b"/>
              <a:pathLst>
                <a:path w="18681" h="187" extrusionOk="0">
                  <a:moveTo>
                    <a:pt x="9341" y="1"/>
                  </a:moveTo>
                  <a:cubicBezTo>
                    <a:pt x="7786" y="11"/>
                    <a:pt x="6230" y="11"/>
                    <a:pt x="4665" y="21"/>
                  </a:cubicBezTo>
                  <a:lnTo>
                    <a:pt x="2333" y="51"/>
                  </a:lnTo>
                  <a:cubicBezTo>
                    <a:pt x="1555" y="61"/>
                    <a:pt x="778" y="71"/>
                    <a:pt x="0" y="91"/>
                  </a:cubicBezTo>
                  <a:cubicBezTo>
                    <a:pt x="778" y="112"/>
                    <a:pt x="1555" y="122"/>
                    <a:pt x="2333" y="142"/>
                  </a:cubicBezTo>
                  <a:lnTo>
                    <a:pt x="4665" y="162"/>
                  </a:lnTo>
                  <a:cubicBezTo>
                    <a:pt x="5811" y="177"/>
                    <a:pt x="6951" y="186"/>
                    <a:pt x="8090" y="186"/>
                  </a:cubicBezTo>
                  <a:cubicBezTo>
                    <a:pt x="8507" y="186"/>
                    <a:pt x="8924" y="185"/>
                    <a:pt x="9341" y="182"/>
                  </a:cubicBezTo>
                  <a:cubicBezTo>
                    <a:pt x="10896" y="172"/>
                    <a:pt x="12451" y="182"/>
                    <a:pt x="14006" y="162"/>
                  </a:cubicBezTo>
                  <a:lnTo>
                    <a:pt x="16348" y="142"/>
                  </a:lnTo>
                  <a:cubicBezTo>
                    <a:pt x="17126" y="122"/>
                    <a:pt x="17903" y="112"/>
                    <a:pt x="18681" y="91"/>
                  </a:cubicBezTo>
                  <a:cubicBezTo>
                    <a:pt x="17903" y="71"/>
                    <a:pt x="17126" y="61"/>
                    <a:pt x="16348" y="51"/>
                  </a:cubicBezTo>
                  <a:lnTo>
                    <a:pt x="14006" y="21"/>
                  </a:lnTo>
                  <a:cubicBezTo>
                    <a:pt x="12451" y="11"/>
                    <a:pt x="10896" y="1"/>
                    <a:pt x="934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335;p49">
              <a:extLst>
                <a:ext uri="{FF2B5EF4-FFF2-40B4-BE49-F238E27FC236}">
                  <a16:creationId xmlns:a16="http://schemas.microsoft.com/office/drawing/2014/main" id="{EBF6E259-921A-4D13-983A-06001CCAB356}"/>
                </a:ext>
              </a:extLst>
            </p:cNvPr>
            <p:cNvSpPr/>
            <p:nvPr/>
          </p:nvSpPr>
          <p:spPr>
            <a:xfrm>
              <a:off x="6595525" y="2389250"/>
              <a:ext cx="365800" cy="4000"/>
            </a:xfrm>
            <a:custGeom>
              <a:avLst/>
              <a:gdLst/>
              <a:ahLst/>
              <a:cxnLst/>
              <a:rect l="l" t="t" r="r" b="b"/>
              <a:pathLst>
                <a:path w="14632" h="160" extrusionOk="0">
                  <a:moveTo>
                    <a:pt x="8293" y="0"/>
                  </a:moveTo>
                  <a:cubicBezTo>
                    <a:pt x="7966" y="0"/>
                    <a:pt x="7638" y="1"/>
                    <a:pt x="7311" y="4"/>
                  </a:cubicBezTo>
                  <a:cubicBezTo>
                    <a:pt x="6089" y="4"/>
                    <a:pt x="4867" y="4"/>
                    <a:pt x="3656" y="24"/>
                  </a:cubicBezTo>
                  <a:lnTo>
                    <a:pt x="1828" y="45"/>
                  </a:lnTo>
                  <a:cubicBezTo>
                    <a:pt x="1212" y="55"/>
                    <a:pt x="606" y="65"/>
                    <a:pt x="0" y="85"/>
                  </a:cubicBezTo>
                  <a:cubicBezTo>
                    <a:pt x="606" y="95"/>
                    <a:pt x="1212" y="105"/>
                    <a:pt x="1828" y="115"/>
                  </a:cubicBezTo>
                  <a:lnTo>
                    <a:pt x="3656" y="135"/>
                  </a:lnTo>
                  <a:cubicBezTo>
                    <a:pt x="4550" y="150"/>
                    <a:pt x="5439" y="160"/>
                    <a:pt x="6330" y="160"/>
                  </a:cubicBezTo>
                  <a:cubicBezTo>
                    <a:pt x="6657" y="160"/>
                    <a:pt x="6983" y="158"/>
                    <a:pt x="7311" y="156"/>
                  </a:cubicBezTo>
                  <a:cubicBezTo>
                    <a:pt x="8533" y="156"/>
                    <a:pt x="9754" y="156"/>
                    <a:pt x="10976" y="135"/>
                  </a:cubicBezTo>
                  <a:lnTo>
                    <a:pt x="12804" y="115"/>
                  </a:lnTo>
                  <a:cubicBezTo>
                    <a:pt x="13410" y="105"/>
                    <a:pt x="14016" y="95"/>
                    <a:pt x="14632" y="85"/>
                  </a:cubicBezTo>
                  <a:cubicBezTo>
                    <a:pt x="14016" y="65"/>
                    <a:pt x="13420" y="55"/>
                    <a:pt x="12804" y="45"/>
                  </a:cubicBezTo>
                  <a:lnTo>
                    <a:pt x="10976" y="24"/>
                  </a:lnTo>
                  <a:cubicBezTo>
                    <a:pt x="10082" y="10"/>
                    <a:pt x="9187" y="0"/>
                    <a:pt x="829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336;p49">
              <a:extLst>
                <a:ext uri="{FF2B5EF4-FFF2-40B4-BE49-F238E27FC236}">
                  <a16:creationId xmlns:a16="http://schemas.microsoft.com/office/drawing/2014/main" id="{32EF2BE9-07C9-4763-A63A-4FF678163A01}"/>
                </a:ext>
              </a:extLst>
            </p:cNvPr>
            <p:cNvSpPr/>
            <p:nvPr/>
          </p:nvSpPr>
          <p:spPr>
            <a:xfrm>
              <a:off x="5567525" y="3063000"/>
              <a:ext cx="309100" cy="235250"/>
            </a:xfrm>
            <a:custGeom>
              <a:avLst/>
              <a:gdLst/>
              <a:ahLst/>
              <a:cxnLst/>
              <a:rect l="l" t="t" r="r" b="b"/>
              <a:pathLst>
                <a:path w="12364" h="9410" extrusionOk="0">
                  <a:moveTo>
                    <a:pt x="4465" y="0"/>
                  </a:moveTo>
                  <a:cubicBezTo>
                    <a:pt x="2949" y="0"/>
                    <a:pt x="1557" y="2162"/>
                    <a:pt x="4163" y="3579"/>
                  </a:cubicBezTo>
                  <a:cubicBezTo>
                    <a:pt x="3300" y="3185"/>
                    <a:pt x="2658" y="3022"/>
                    <a:pt x="2200" y="3022"/>
                  </a:cubicBezTo>
                  <a:cubicBezTo>
                    <a:pt x="1" y="3022"/>
                    <a:pt x="2044" y="6782"/>
                    <a:pt x="4225" y="6782"/>
                  </a:cubicBezTo>
                  <a:cubicBezTo>
                    <a:pt x="4848" y="6782"/>
                    <a:pt x="5482" y="6476"/>
                    <a:pt x="6031" y="5689"/>
                  </a:cubicBezTo>
                  <a:lnTo>
                    <a:pt x="6031" y="5689"/>
                  </a:lnTo>
                  <a:cubicBezTo>
                    <a:pt x="6011" y="8099"/>
                    <a:pt x="7338" y="9410"/>
                    <a:pt x="8353" y="9410"/>
                  </a:cubicBezTo>
                  <a:cubicBezTo>
                    <a:pt x="9325" y="9410"/>
                    <a:pt x="10011" y="8211"/>
                    <a:pt x="8960" y="5629"/>
                  </a:cubicBezTo>
                  <a:lnTo>
                    <a:pt x="8960" y="5629"/>
                  </a:lnTo>
                  <a:cubicBezTo>
                    <a:pt x="9241" y="5673"/>
                    <a:pt x="9487" y="5693"/>
                    <a:pt x="9698" y="5693"/>
                  </a:cubicBezTo>
                  <a:cubicBezTo>
                    <a:pt x="12363" y="5693"/>
                    <a:pt x="9713" y="2477"/>
                    <a:pt x="7630" y="2477"/>
                  </a:cubicBezTo>
                  <a:cubicBezTo>
                    <a:pt x="7209" y="2477"/>
                    <a:pt x="6812" y="2608"/>
                    <a:pt x="6486" y="2923"/>
                  </a:cubicBezTo>
                  <a:cubicBezTo>
                    <a:pt x="6316" y="769"/>
                    <a:pt x="5368" y="0"/>
                    <a:pt x="4465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337;p49">
              <a:extLst>
                <a:ext uri="{FF2B5EF4-FFF2-40B4-BE49-F238E27FC236}">
                  <a16:creationId xmlns:a16="http://schemas.microsoft.com/office/drawing/2014/main" id="{965D3A9F-1CB5-4E98-8526-BCD49A8769EA}"/>
                </a:ext>
              </a:extLst>
            </p:cNvPr>
            <p:cNvSpPr/>
            <p:nvPr/>
          </p:nvSpPr>
          <p:spPr>
            <a:xfrm>
              <a:off x="5660250" y="3138875"/>
              <a:ext cx="142600" cy="81325"/>
            </a:xfrm>
            <a:custGeom>
              <a:avLst/>
              <a:gdLst/>
              <a:ahLst/>
              <a:cxnLst/>
              <a:rect l="l" t="t" r="r" b="b"/>
              <a:pathLst>
                <a:path w="5704" h="3253" extrusionOk="0">
                  <a:moveTo>
                    <a:pt x="932" y="1"/>
                  </a:moveTo>
                  <a:cubicBezTo>
                    <a:pt x="44" y="1"/>
                    <a:pt x="0" y="811"/>
                    <a:pt x="1656" y="2281"/>
                  </a:cubicBezTo>
                  <a:cubicBezTo>
                    <a:pt x="2240" y="2798"/>
                    <a:pt x="3668" y="3253"/>
                    <a:pt x="4538" y="3253"/>
                  </a:cubicBezTo>
                  <a:cubicBezTo>
                    <a:pt x="5384" y="3253"/>
                    <a:pt x="5703" y="2823"/>
                    <a:pt x="4211" y="1604"/>
                  </a:cubicBezTo>
                  <a:cubicBezTo>
                    <a:pt x="2871" y="510"/>
                    <a:pt x="1636" y="1"/>
                    <a:pt x="932" y="1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38;p49">
              <a:extLst>
                <a:ext uri="{FF2B5EF4-FFF2-40B4-BE49-F238E27FC236}">
                  <a16:creationId xmlns:a16="http://schemas.microsoft.com/office/drawing/2014/main" id="{E8903C37-CFFD-4160-A299-74CBD22B557C}"/>
                </a:ext>
              </a:extLst>
            </p:cNvPr>
            <p:cNvSpPr/>
            <p:nvPr/>
          </p:nvSpPr>
          <p:spPr>
            <a:xfrm>
              <a:off x="5988400" y="2825050"/>
              <a:ext cx="432450" cy="432450"/>
            </a:xfrm>
            <a:custGeom>
              <a:avLst/>
              <a:gdLst/>
              <a:ahLst/>
              <a:cxnLst/>
              <a:rect l="l" t="t" r="r" b="b"/>
              <a:pathLst>
                <a:path w="17298" h="17298" fill="none" extrusionOk="0">
                  <a:moveTo>
                    <a:pt x="17298" y="8644"/>
                  </a:moveTo>
                  <a:cubicBezTo>
                    <a:pt x="17298" y="13420"/>
                    <a:pt x="13430" y="17298"/>
                    <a:pt x="8654" y="17298"/>
                  </a:cubicBezTo>
                  <a:cubicBezTo>
                    <a:pt x="3878" y="17298"/>
                    <a:pt x="1" y="13420"/>
                    <a:pt x="1" y="8644"/>
                  </a:cubicBezTo>
                  <a:cubicBezTo>
                    <a:pt x="1" y="3868"/>
                    <a:pt x="3878" y="0"/>
                    <a:pt x="8654" y="0"/>
                  </a:cubicBezTo>
                  <a:cubicBezTo>
                    <a:pt x="13430" y="0"/>
                    <a:pt x="17298" y="3868"/>
                    <a:pt x="17298" y="8644"/>
                  </a:cubicBezTo>
                  <a:close/>
                </a:path>
              </a:pathLst>
            </a:custGeom>
            <a:noFill/>
            <a:ln w="12625" cap="flat" cmpd="sng">
              <a:solidFill>
                <a:srgbClr val="6AD9F5"/>
              </a:solidFill>
              <a:prstDash val="solid"/>
              <a:miter lim="10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39;p49">
              <a:extLst>
                <a:ext uri="{FF2B5EF4-FFF2-40B4-BE49-F238E27FC236}">
                  <a16:creationId xmlns:a16="http://schemas.microsoft.com/office/drawing/2014/main" id="{0B20A871-7384-4D9F-B33A-442858DCD58E}"/>
                </a:ext>
              </a:extLst>
            </p:cNvPr>
            <p:cNvSpPr/>
            <p:nvPr/>
          </p:nvSpPr>
          <p:spPr>
            <a:xfrm>
              <a:off x="5988400" y="2302000"/>
              <a:ext cx="432450" cy="432450"/>
            </a:xfrm>
            <a:custGeom>
              <a:avLst/>
              <a:gdLst/>
              <a:ahLst/>
              <a:cxnLst/>
              <a:rect l="l" t="t" r="r" b="b"/>
              <a:pathLst>
                <a:path w="17298" h="17298" fill="none" extrusionOk="0">
                  <a:moveTo>
                    <a:pt x="17298" y="8654"/>
                  </a:moveTo>
                  <a:cubicBezTo>
                    <a:pt x="17298" y="13430"/>
                    <a:pt x="13430" y="17297"/>
                    <a:pt x="8654" y="17297"/>
                  </a:cubicBezTo>
                  <a:cubicBezTo>
                    <a:pt x="3878" y="17297"/>
                    <a:pt x="1" y="13430"/>
                    <a:pt x="1" y="8654"/>
                  </a:cubicBezTo>
                  <a:cubicBezTo>
                    <a:pt x="1" y="3878"/>
                    <a:pt x="3878" y="0"/>
                    <a:pt x="8654" y="0"/>
                  </a:cubicBezTo>
                  <a:cubicBezTo>
                    <a:pt x="13430" y="0"/>
                    <a:pt x="17298" y="3878"/>
                    <a:pt x="17298" y="8654"/>
                  </a:cubicBezTo>
                  <a:close/>
                </a:path>
              </a:pathLst>
            </a:custGeom>
            <a:noFill/>
            <a:ln w="12625" cap="flat" cmpd="sng">
              <a:solidFill>
                <a:srgbClr val="6AD9F5"/>
              </a:solidFill>
              <a:prstDash val="solid"/>
              <a:miter lim="10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40;p49">
              <a:extLst>
                <a:ext uri="{FF2B5EF4-FFF2-40B4-BE49-F238E27FC236}">
                  <a16:creationId xmlns:a16="http://schemas.microsoft.com/office/drawing/2014/main" id="{F6FF8ACD-14D9-4B6C-8DC2-66F93AC730A3}"/>
                </a:ext>
              </a:extLst>
            </p:cNvPr>
            <p:cNvSpPr/>
            <p:nvPr/>
          </p:nvSpPr>
          <p:spPr>
            <a:xfrm>
              <a:off x="6212650" y="2728650"/>
              <a:ext cx="112275" cy="55775"/>
            </a:xfrm>
            <a:custGeom>
              <a:avLst/>
              <a:gdLst/>
              <a:ahLst/>
              <a:cxnLst/>
              <a:rect l="l" t="t" r="r" b="b"/>
              <a:pathLst>
                <a:path w="4491" h="2231" extrusionOk="0">
                  <a:moveTo>
                    <a:pt x="1947" y="1"/>
                  </a:moveTo>
                  <a:cubicBezTo>
                    <a:pt x="638" y="1"/>
                    <a:pt x="1" y="1469"/>
                    <a:pt x="967" y="2231"/>
                  </a:cubicBezTo>
                  <a:lnTo>
                    <a:pt x="4491" y="1605"/>
                  </a:lnTo>
                  <a:cubicBezTo>
                    <a:pt x="3546" y="423"/>
                    <a:pt x="2650" y="1"/>
                    <a:pt x="1947" y="1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41;p49">
              <a:extLst>
                <a:ext uri="{FF2B5EF4-FFF2-40B4-BE49-F238E27FC236}">
                  <a16:creationId xmlns:a16="http://schemas.microsoft.com/office/drawing/2014/main" id="{DE940EB6-DEAE-4351-A327-0F24708E1F90}"/>
                </a:ext>
              </a:extLst>
            </p:cNvPr>
            <p:cNvSpPr/>
            <p:nvPr/>
          </p:nvSpPr>
          <p:spPr>
            <a:xfrm>
              <a:off x="6220400" y="2726350"/>
              <a:ext cx="104525" cy="58075"/>
            </a:xfrm>
            <a:custGeom>
              <a:avLst/>
              <a:gdLst/>
              <a:ahLst/>
              <a:cxnLst/>
              <a:rect l="l" t="t" r="r" b="b"/>
              <a:pathLst>
                <a:path w="4181" h="2323" extrusionOk="0">
                  <a:moveTo>
                    <a:pt x="1565" y="0"/>
                  </a:moveTo>
                  <a:cubicBezTo>
                    <a:pt x="1283" y="10"/>
                    <a:pt x="1010" y="91"/>
                    <a:pt x="778" y="243"/>
                  </a:cubicBezTo>
                  <a:cubicBezTo>
                    <a:pt x="535" y="394"/>
                    <a:pt x="354" y="616"/>
                    <a:pt x="243" y="869"/>
                  </a:cubicBezTo>
                  <a:cubicBezTo>
                    <a:pt x="0" y="1394"/>
                    <a:pt x="182" y="2010"/>
                    <a:pt x="657" y="2323"/>
                  </a:cubicBezTo>
                  <a:cubicBezTo>
                    <a:pt x="465" y="2141"/>
                    <a:pt x="323" y="1909"/>
                    <a:pt x="263" y="1656"/>
                  </a:cubicBezTo>
                  <a:cubicBezTo>
                    <a:pt x="222" y="1404"/>
                    <a:pt x="253" y="1151"/>
                    <a:pt x="364" y="919"/>
                  </a:cubicBezTo>
                  <a:cubicBezTo>
                    <a:pt x="596" y="465"/>
                    <a:pt x="1061" y="182"/>
                    <a:pt x="1575" y="172"/>
                  </a:cubicBezTo>
                  <a:cubicBezTo>
                    <a:pt x="1828" y="172"/>
                    <a:pt x="2080" y="212"/>
                    <a:pt x="2313" y="303"/>
                  </a:cubicBezTo>
                  <a:cubicBezTo>
                    <a:pt x="2434" y="344"/>
                    <a:pt x="2555" y="394"/>
                    <a:pt x="2666" y="455"/>
                  </a:cubicBezTo>
                  <a:cubicBezTo>
                    <a:pt x="2777" y="525"/>
                    <a:pt x="2898" y="576"/>
                    <a:pt x="2999" y="657"/>
                  </a:cubicBezTo>
                  <a:cubicBezTo>
                    <a:pt x="3433" y="950"/>
                    <a:pt x="3827" y="1303"/>
                    <a:pt x="4181" y="1697"/>
                  </a:cubicBezTo>
                  <a:cubicBezTo>
                    <a:pt x="3878" y="1252"/>
                    <a:pt x="3504" y="859"/>
                    <a:pt x="3080" y="536"/>
                  </a:cubicBezTo>
                  <a:cubicBezTo>
                    <a:pt x="2656" y="192"/>
                    <a:pt x="2121" y="0"/>
                    <a:pt x="156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2;p49">
              <a:extLst>
                <a:ext uri="{FF2B5EF4-FFF2-40B4-BE49-F238E27FC236}">
                  <a16:creationId xmlns:a16="http://schemas.microsoft.com/office/drawing/2014/main" id="{344FFAD5-66CD-4B27-84D2-BD93D71B23A1}"/>
                </a:ext>
              </a:extLst>
            </p:cNvPr>
            <p:cNvSpPr/>
            <p:nvPr/>
          </p:nvSpPr>
          <p:spPr>
            <a:xfrm>
              <a:off x="6190100" y="2740475"/>
              <a:ext cx="25" cy="92925"/>
            </a:xfrm>
            <a:custGeom>
              <a:avLst/>
              <a:gdLst/>
              <a:ahLst/>
              <a:cxnLst/>
              <a:rect l="l" t="t" r="r" b="b"/>
              <a:pathLst>
                <a:path w="1" h="3717" fill="none" extrusionOk="0">
                  <a:moveTo>
                    <a:pt x="1" y="3717"/>
                  </a:moveTo>
                  <a:lnTo>
                    <a:pt x="1" y="1"/>
                  </a:lnTo>
                </a:path>
              </a:pathLst>
            </a:custGeom>
            <a:noFill/>
            <a:ln w="12625" cap="flat" cmpd="sng">
              <a:solidFill>
                <a:srgbClr val="6AD9F5"/>
              </a:solidFill>
              <a:prstDash val="solid"/>
              <a:miter lim="100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43;p49">
              <a:extLst>
                <a:ext uri="{FF2B5EF4-FFF2-40B4-BE49-F238E27FC236}">
                  <a16:creationId xmlns:a16="http://schemas.microsoft.com/office/drawing/2014/main" id="{C5BB3010-FA3D-491F-BD7C-A25F4ECFB8C0}"/>
                </a:ext>
              </a:extLst>
            </p:cNvPr>
            <p:cNvSpPr/>
            <p:nvPr/>
          </p:nvSpPr>
          <p:spPr>
            <a:xfrm>
              <a:off x="6042175" y="2358300"/>
              <a:ext cx="267350" cy="319850"/>
            </a:xfrm>
            <a:custGeom>
              <a:avLst/>
              <a:gdLst/>
              <a:ahLst/>
              <a:cxnLst/>
              <a:rect l="l" t="t" r="r" b="b"/>
              <a:pathLst>
                <a:path w="10694" h="12794" extrusionOk="0">
                  <a:moveTo>
                    <a:pt x="5352" y="0"/>
                  </a:moveTo>
                  <a:cubicBezTo>
                    <a:pt x="2394" y="0"/>
                    <a:pt x="0" y="2868"/>
                    <a:pt x="0" y="6402"/>
                  </a:cubicBezTo>
                  <a:cubicBezTo>
                    <a:pt x="0" y="9936"/>
                    <a:pt x="2394" y="12794"/>
                    <a:pt x="5352" y="12794"/>
                  </a:cubicBezTo>
                  <a:cubicBezTo>
                    <a:pt x="8301" y="12794"/>
                    <a:pt x="10694" y="9936"/>
                    <a:pt x="10694" y="6402"/>
                  </a:cubicBezTo>
                  <a:cubicBezTo>
                    <a:pt x="10694" y="2868"/>
                    <a:pt x="8301" y="0"/>
                    <a:pt x="535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44;p49">
              <a:extLst>
                <a:ext uri="{FF2B5EF4-FFF2-40B4-BE49-F238E27FC236}">
                  <a16:creationId xmlns:a16="http://schemas.microsoft.com/office/drawing/2014/main" id="{B071AD92-842C-4CB4-8B6E-16EAA979FEB5}"/>
                </a:ext>
              </a:extLst>
            </p:cNvPr>
            <p:cNvSpPr/>
            <p:nvPr/>
          </p:nvSpPr>
          <p:spPr>
            <a:xfrm>
              <a:off x="6042175" y="2882100"/>
              <a:ext cx="267350" cy="319875"/>
            </a:xfrm>
            <a:custGeom>
              <a:avLst/>
              <a:gdLst/>
              <a:ahLst/>
              <a:cxnLst/>
              <a:rect l="l" t="t" r="r" b="b"/>
              <a:pathLst>
                <a:path w="10694" h="12795" extrusionOk="0">
                  <a:moveTo>
                    <a:pt x="5352" y="1"/>
                  </a:moveTo>
                  <a:cubicBezTo>
                    <a:pt x="2394" y="1"/>
                    <a:pt x="0" y="2868"/>
                    <a:pt x="0" y="6402"/>
                  </a:cubicBezTo>
                  <a:cubicBezTo>
                    <a:pt x="0" y="9936"/>
                    <a:pt x="2394" y="12794"/>
                    <a:pt x="5352" y="12794"/>
                  </a:cubicBezTo>
                  <a:cubicBezTo>
                    <a:pt x="8301" y="12794"/>
                    <a:pt x="10694" y="9936"/>
                    <a:pt x="10694" y="6402"/>
                  </a:cubicBezTo>
                  <a:cubicBezTo>
                    <a:pt x="10694" y="2868"/>
                    <a:pt x="8301" y="1"/>
                    <a:pt x="535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>
            <a:spLocks noGrp="1"/>
          </p:cNvSpPr>
          <p:nvPr>
            <p:ph type="subTitle" idx="1"/>
          </p:nvPr>
        </p:nvSpPr>
        <p:spPr>
          <a:xfrm>
            <a:off x="902413" y="3159984"/>
            <a:ext cx="3400766" cy="134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Chi </a:t>
            </a:r>
            <a:r>
              <a:rPr lang="en-US" b="1" dirty="0" err="1"/>
              <a:t>tiêu</a:t>
            </a:r>
            <a:r>
              <a:rPr lang="en-US" b="1"/>
              <a:t> vào sức khỏe</a:t>
            </a:r>
            <a:br>
              <a:rPr lang="en-US" b="1"/>
            </a:br>
            <a:endParaRPr lang="en-US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Cơ sở hạ tầng &amp; nguồn lực</a:t>
            </a:r>
            <a:endParaRPr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ctrTitle"/>
          </p:nvPr>
        </p:nvSpPr>
        <p:spPr>
          <a:xfrm>
            <a:off x="2826000" y="2359450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</a:t>
            </a:r>
            <a:endParaRPr dirty="0"/>
          </a:p>
        </p:txBody>
      </p:sp>
      <p:sp>
        <p:nvSpPr>
          <p:cNvPr id="596" name="Google Shape;596;p35"/>
          <p:cNvSpPr txBox="1">
            <a:spLocks noGrp="1"/>
          </p:cNvSpPr>
          <p:nvPr>
            <p:ph type="title" idx="2"/>
          </p:nvPr>
        </p:nvSpPr>
        <p:spPr>
          <a:xfrm>
            <a:off x="3482450" y="1366325"/>
            <a:ext cx="217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BD18"/>
                </a:solidFill>
              </a:rPr>
              <a:t>02</a:t>
            </a:r>
            <a:endParaRPr dirty="0">
              <a:solidFill>
                <a:srgbClr val="F4BD18"/>
              </a:solidFill>
            </a:endParaRPr>
          </a:p>
        </p:txBody>
      </p:sp>
      <p:grpSp>
        <p:nvGrpSpPr>
          <p:cNvPr id="403" name="Google Shape;417;p30">
            <a:extLst>
              <a:ext uri="{FF2B5EF4-FFF2-40B4-BE49-F238E27FC236}">
                <a16:creationId xmlns:a16="http://schemas.microsoft.com/office/drawing/2014/main" id="{B38F3394-41AA-4653-B335-809F130F1120}"/>
              </a:ext>
            </a:extLst>
          </p:cNvPr>
          <p:cNvGrpSpPr/>
          <p:nvPr/>
        </p:nvGrpSpPr>
        <p:grpSpPr>
          <a:xfrm>
            <a:off x="8171968" y="4244083"/>
            <a:ext cx="815029" cy="758314"/>
            <a:chOff x="2911700" y="4175975"/>
            <a:chExt cx="1104725" cy="1027850"/>
          </a:xfrm>
        </p:grpSpPr>
        <p:sp>
          <p:nvSpPr>
            <p:cNvPr id="404" name="Google Shape;418;p30">
              <a:extLst>
                <a:ext uri="{FF2B5EF4-FFF2-40B4-BE49-F238E27FC236}">
                  <a16:creationId xmlns:a16="http://schemas.microsoft.com/office/drawing/2014/main" id="{01865380-5356-4D3F-BD1D-D27A25607330}"/>
                </a:ext>
              </a:extLst>
            </p:cNvPr>
            <p:cNvSpPr/>
            <p:nvPr/>
          </p:nvSpPr>
          <p:spPr>
            <a:xfrm>
              <a:off x="2911700" y="4731900"/>
              <a:ext cx="321275" cy="282950"/>
            </a:xfrm>
            <a:custGeom>
              <a:avLst/>
              <a:gdLst/>
              <a:ahLst/>
              <a:cxnLst/>
              <a:rect l="l" t="t" r="r" b="b"/>
              <a:pathLst>
                <a:path w="12851" h="11318" extrusionOk="0">
                  <a:moveTo>
                    <a:pt x="10416" y="0"/>
                  </a:moveTo>
                  <a:cubicBezTo>
                    <a:pt x="8840" y="0"/>
                    <a:pt x="6416" y="1318"/>
                    <a:pt x="4236" y="3498"/>
                  </a:cubicBezTo>
                  <a:cubicBezTo>
                    <a:pt x="1374" y="6388"/>
                    <a:pt x="0" y="9680"/>
                    <a:pt x="1202" y="10882"/>
                  </a:cubicBezTo>
                  <a:cubicBezTo>
                    <a:pt x="1498" y="11178"/>
                    <a:pt x="1920" y="11317"/>
                    <a:pt x="2432" y="11317"/>
                  </a:cubicBezTo>
                  <a:cubicBezTo>
                    <a:pt x="4000" y="11317"/>
                    <a:pt x="6407" y="10006"/>
                    <a:pt x="8586" y="7848"/>
                  </a:cubicBezTo>
                  <a:cubicBezTo>
                    <a:pt x="11476" y="4958"/>
                    <a:pt x="12850" y="1638"/>
                    <a:pt x="11648" y="436"/>
                  </a:cubicBezTo>
                  <a:cubicBezTo>
                    <a:pt x="11353" y="140"/>
                    <a:pt x="10929" y="0"/>
                    <a:pt x="10416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19;p30">
              <a:extLst>
                <a:ext uri="{FF2B5EF4-FFF2-40B4-BE49-F238E27FC236}">
                  <a16:creationId xmlns:a16="http://schemas.microsoft.com/office/drawing/2014/main" id="{8EE5CF42-112B-4DAE-BEF3-F175CDBB7615}"/>
                </a:ext>
              </a:extLst>
            </p:cNvPr>
            <p:cNvSpPr/>
            <p:nvPr/>
          </p:nvSpPr>
          <p:spPr>
            <a:xfrm>
              <a:off x="3100575" y="4921075"/>
              <a:ext cx="321275" cy="282750"/>
            </a:xfrm>
            <a:custGeom>
              <a:avLst/>
              <a:gdLst/>
              <a:ahLst/>
              <a:cxnLst/>
              <a:rect l="l" t="t" r="r" b="b"/>
              <a:pathLst>
                <a:path w="12851" h="11310" extrusionOk="0">
                  <a:moveTo>
                    <a:pt x="10424" y="1"/>
                  </a:moveTo>
                  <a:cubicBezTo>
                    <a:pt x="8849" y="1"/>
                    <a:pt x="6420" y="1303"/>
                    <a:pt x="4236" y="3486"/>
                  </a:cubicBezTo>
                  <a:cubicBezTo>
                    <a:pt x="1374" y="6377"/>
                    <a:pt x="1" y="9668"/>
                    <a:pt x="1203" y="10870"/>
                  </a:cubicBezTo>
                  <a:cubicBezTo>
                    <a:pt x="1501" y="11168"/>
                    <a:pt x="1929" y="11310"/>
                    <a:pt x="2449" y="11310"/>
                  </a:cubicBezTo>
                  <a:cubicBezTo>
                    <a:pt x="4023" y="11310"/>
                    <a:pt x="6434" y="10010"/>
                    <a:pt x="8586" y="7837"/>
                  </a:cubicBezTo>
                  <a:cubicBezTo>
                    <a:pt x="11477" y="4946"/>
                    <a:pt x="12851" y="1626"/>
                    <a:pt x="11649" y="424"/>
                  </a:cubicBezTo>
                  <a:cubicBezTo>
                    <a:pt x="11355" y="137"/>
                    <a:pt x="10934" y="1"/>
                    <a:pt x="10424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20;p30">
              <a:extLst>
                <a:ext uri="{FF2B5EF4-FFF2-40B4-BE49-F238E27FC236}">
                  <a16:creationId xmlns:a16="http://schemas.microsoft.com/office/drawing/2014/main" id="{C96BFDA8-6FEE-4CC6-A96E-3EE7C942CBD3}"/>
                </a:ext>
              </a:extLst>
            </p:cNvPr>
            <p:cNvSpPr/>
            <p:nvPr/>
          </p:nvSpPr>
          <p:spPr>
            <a:xfrm>
              <a:off x="2948900" y="4886425"/>
              <a:ext cx="320550" cy="282950"/>
            </a:xfrm>
            <a:custGeom>
              <a:avLst/>
              <a:gdLst/>
              <a:ahLst/>
              <a:cxnLst/>
              <a:rect l="l" t="t" r="r" b="b"/>
              <a:pathLst>
                <a:path w="12822" h="11318" extrusionOk="0">
                  <a:moveTo>
                    <a:pt x="10390" y="1"/>
                  </a:moveTo>
                  <a:cubicBezTo>
                    <a:pt x="8822" y="1"/>
                    <a:pt x="6415" y="1313"/>
                    <a:pt x="4236" y="3470"/>
                  </a:cubicBezTo>
                  <a:cubicBezTo>
                    <a:pt x="1345" y="6361"/>
                    <a:pt x="0" y="9680"/>
                    <a:pt x="1174" y="10882"/>
                  </a:cubicBezTo>
                  <a:cubicBezTo>
                    <a:pt x="1469" y="11178"/>
                    <a:pt x="1892" y="11318"/>
                    <a:pt x="2406" y="11318"/>
                  </a:cubicBezTo>
                  <a:cubicBezTo>
                    <a:pt x="3981" y="11318"/>
                    <a:pt x="6406" y="10000"/>
                    <a:pt x="8586" y="7820"/>
                  </a:cubicBezTo>
                  <a:cubicBezTo>
                    <a:pt x="11477" y="4958"/>
                    <a:pt x="12822" y="1638"/>
                    <a:pt x="11620" y="436"/>
                  </a:cubicBezTo>
                  <a:cubicBezTo>
                    <a:pt x="11324" y="141"/>
                    <a:pt x="10901" y="1"/>
                    <a:pt x="10390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21;p30">
              <a:extLst>
                <a:ext uri="{FF2B5EF4-FFF2-40B4-BE49-F238E27FC236}">
                  <a16:creationId xmlns:a16="http://schemas.microsoft.com/office/drawing/2014/main" id="{2D5DCFEB-F45F-4720-BA60-33FE641FD071}"/>
                </a:ext>
              </a:extLst>
            </p:cNvPr>
            <p:cNvSpPr/>
            <p:nvPr/>
          </p:nvSpPr>
          <p:spPr>
            <a:xfrm>
              <a:off x="3079100" y="4175975"/>
              <a:ext cx="937325" cy="826000"/>
            </a:xfrm>
            <a:custGeom>
              <a:avLst/>
              <a:gdLst/>
              <a:ahLst/>
              <a:cxnLst/>
              <a:rect l="l" t="t" r="r" b="b"/>
              <a:pathLst>
                <a:path w="37493" h="33040" extrusionOk="0">
                  <a:moveTo>
                    <a:pt x="30415" y="0"/>
                  </a:moveTo>
                  <a:cubicBezTo>
                    <a:pt x="25828" y="0"/>
                    <a:pt x="18767" y="3828"/>
                    <a:pt x="12422" y="10195"/>
                  </a:cubicBezTo>
                  <a:cubicBezTo>
                    <a:pt x="3979" y="18609"/>
                    <a:pt x="1" y="28282"/>
                    <a:pt x="3493" y="31774"/>
                  </a:cubicBezTo>
                  <a:cubicBezTo>
                    <a:pt x="4359" y="32633"/>
                    <a:pt x="5595" y="33039"/>
                    <a:pt x="7093" y="33039"/>
                  </a:cubicBezTo>
                  <a:cubicBezTo>
                    <a:pt x="11685" y="33039"/>
                    <a:pt x="18734" y="29217"/>
                    <a:pt x="25100" y="22873"/>
                  </a:cubicBezTo>
                  <a:cubicBezTo>
                    <a:pt x="33514" y="14430"/>
                    <a:pt x="37492" y="4786"/>
                    <a:pt x="34001" y="1265"/>
                  </a:cubicBezTo>
                  <a:cubicBezTo>
                    <a:pt x="33142" y="407"/>
                    <a:pt x="31910" y="0"/>
                    <a:pt x="30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22;p30">
              <a:extLst>
                <a:ext uri="{FF2B5EF4-FFF2-40B4-BE49-F238E27FC236}">
                  <a16:creationId xmlns:a16="http://schemas.microsoft.com/office/drawing/2014/main" id="{1C11F349-76B8-4D54-AED7-8CEE5D60C3C6}"/>
                </a:ext>
              </a:extLst>
            </p:cNvPr>
            <p:cNvSpPr/>
            <p:nvPr/>
          </p:nvSpPr>
          <p:spPr>
            <a:xfrm>
              <a:off x="3308730" y="4589031"/>
              <a:ext cx="249697" cy="250083"/>
            </a:xfrm>
            <a:custGeom>
              <a:avLst/>
              <a:gdLst/>
              <a:ahLst/>
              <a:cxnLst/>
              <a:rect l="l" t="t" r="r" b="b"/>
              <a:pathLst>
                <a:path w="18746" h="18775" fill="none" extrusionOk="0">
                  <a:moveTo>
                    <a:pt x="0" y="0"/>
                  </a:moveTo>
                  <a:lnTo>
                    <a:pt x="18746" y="18775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23;p30">
              <a:extLst>
                <a:ext uri="{FF2B5EF4-FFF2-40B4-BE49-F238E27FC236}">
                  <a16:creationId xmlns:a16="http://schemas.microsoft.com/office/drawing/2014/main" id="{7903266D-6B7B-4FAF-8467-FE3A83FD5C01}"/>
                </a:ext>
              </a:extLst>
            </p:cNvPr>
            <p:cNvSpPr/>
            <p:nvPr/>
          </p:nvSpPr>
          <p:spPr>
            <a:xfrm>
              <a:off x="3275950" y="4621438"/>
              <a:ext cx="250083" cy="250083"/>
            </a:xfrm>
            <a:custGeom>
              <a:avLst/>
              <a:gdLst/>
              <a:ahLst/>
              <a:cxnLst/>
              <a:rect l="l" t="t" r="r" b="b"/>
              <a:pathLst>
                <a:path w="18775" h="18775" fill="none" extrusionOk="0">
                  <a:moveTo>
                    <a:pt x="0" y="0"/>
                  </a:moveTo>
                  <a:lnTo>
                    <a:pt x="18774" y="18774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24;p30">
              <a:extLst>
                <a:ext uri="{FF2B5EF4-FFF2-40B4-BE49-F238E27FC236}">
                  <a16:creationId xmlns:a16="http://schemas.microsoft.com/office/drawing/2014/main" id="{F7C1105B-1217-49F2-84EF-CC1D82CCAAC1}"/>
                </a:ext>
              </a:extLst>
            </p:cNvPr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25;p30">
              <a:extLst>
                <a:ext uri="{FF2B5EF4-FFF2-40B4-BE49-F238E27FC236}">
                  <a16:creationId xmlns:a16="http://schemas.microsoft.com/office/drawing/2014/main" id="{278B9C15-AA62-48DA-8981-2B33F2216C05}"/>
                </a:ext>
              </a:extLst>
            </p:cNvPr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26;p30">
              <a:extLst>
                <a:ext uri="{FF2B5EF4-FFF2-40B4-BE49-F238E27FC236}">
                  <a16:creationId xmlns:a16="http://schemas.microsoft.com/office/drawing/2014/main" id="{B1B6A05E-1466-4165-A6D1-CE09717E46CD}"/>
                </a:ext>
              </a:extLst>
            </p:cNvPr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27;p30">
              <a:extLst>
                <a:ext uri="{FF2B5EF4-FFF2-40B4-BE49-F238E27FC236}">
                  <a16:creationId xmlns:a16="http://schemas.microsoft.com/office/drawing/2014/main" id="{B59AD6FD-A5EC-4CB9-887C-A2C4485D32B6}"/>
                </a:ext>
              </a:extLst>
            </p:cNvPr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28;p30">
              <a:extLst>
                <a:ext uri="{FF2B5EF4-FFF2-40B4-BE49-F238E27FC236}">
                  <a16:creationId xmlns:a16="http://schemas.microsoft.com/office/drawing/2014/main" id="{ED6E5C1D-E0B5-4692-A2BE-17EC9A281549}"/>
                </a:ext>
              </a:extLst>
            </p:cNvPr>
            <p:cNvSpPr/>
            <p:nvPr/>
          </p:nvSpPr>
          <p:spPr>
            <a:xfrm>
              <a:off x="3557050" y="4490925"/>
              <a:ext cx="50100" cy="50125"/>
            </a:xfrm>
            <a:custGeom>
              <a:avLst/>
              <a:gdLst/>
              <a:ahLst/>
              <a:cxnLst/>
              <a:rect l="l" t="t" r="r" b="b"/>
              <a:pathLst>
                <a:path w="2004" h="2005" extrusionOk="0">
                  <a:moveTo>
                    <a:pt x="1002" y="1"/>
                  </a:moveTo>
                  <a:cubicBezTo>
                    <a:pt x="459" y="1"/>
                    <a:pt x="1" y="459"/>
                    <a:pt x="1" y="1002"/>
                  </a:cubicBezTo>
                  <a:cubicBezTo>
                    <a:pt x="1" y="1575"/>
                    <a:pt x="459" y="2004"/>
                    <a:pt x="1002" y="2004"/>
                  </a:cubicBezTo>
                  <a:cubicBezTo>
                    <a:pt x="1575" y="2004"/>
                    <a:pt x="2004" y="1575"/>
                    <a:pt x="2004" y="1002"/>
                  </a:cubicBezTo>
                  <a:cubicBezTo>
                    <a:pt x="2004" y="459"/>
                    <a:pt x="1575" y="1"/>
                    <a:pt x="1002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29;p30">
              <a:extLst>
                <a:ext uri="{FF2B5EF4-FFF2-40B4-BE49-F238E27FC236}">
                  <a16:creationId xmlns:a16="http://schemas.microsoft.com/office/drawing/2014/main" id="{D7850AA7-30DE-4AB5-9DEC-8B666C2FD57D}"/>
                </a:ext>
              </a:extLst>
            </p:cNvPr>
            <p:cNvSpPr/>
            <p:nvPr/>
          </p:nvSpPr>
          <p:spPr>
            <a:xfrm>
              <a:off x="3672250" y="4176175"/>
              <a:ext cx="304825" cy="284725"/>
            </a:xfrm>
            <a:custGeom>
              <a:avLst/>
              <a:gdLst/>
              <a:ahLst/>
              <a:cxnLst/>
              <a:rect l="l" t="t" r="r" b="b"/>
              <a:pathLst>
                <a:path w="12193" h="11389" extrusionOk="0">
                  <a:moveTo>
                    <a:pt x="6685" y="0"/>
                  </a:moveTo>
                  <a:cubicBezTo>
                    <a:pt x="4802" y="0"/>
                    <a:pt x="2498" y="636"/>
                    <a:pt x="0" y="1830"/>
                  </a:cubicBezTo>
                  <a:cubicBezTo>
                    <a:pt x="1689" y="6294"/>
                    <a:pt x="5266" y="9786"/>
                    <a:pt x="9788" y="11389"/>
                  </a:cubicBezTo>
                  <a:cubicBezTo>
                    <a:pt x="11849" y="6981"/>
                    <a:pt x="12192" y="3204"/>
                    <a:pt x="10275" y="1257"/>
                  </a:cubicBezTo>
                  <a:cubicBezTo>
                    <a:pt x="9423" y="406"/>
                    <a:pt x="8188" y="0"/>
                    <a:pt x="6685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594;p35">
            <a:extLst>
              <a:ext uri="{FF2B5EF4-FFF2-40B4-BE49-F238E27FC236}">
                <a16:creationId xmlns:a16="http://schemas.microsoft.com/office/drawing/2014/main" id="{D8ACBB29-BC1F-4EB6-8F38-88D96B68CC31}"/>
              </a:ext>
            </a:extLst>
          </p:cNvPr>
          <p:cNvSpPr txBox="1">
            <a:spLocks/>
          </p:cNvSpPr>
          <p:nvPr/>
        </p:nvSpPr>
        <p:spPr>
          <a:xfrm>
            <a:off x="4641075" y="3151038"/>
            <a:ext cx="3600512" cy="147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8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arla"/>
              <a:buNone/>
              <a:defRPr sz="10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 algn="l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Bệnh tật ở trẻ nhỏ </a:t>
            </a:r>
          </a:p>
          <a:p>
            <a:pPr marL="0" indent="0" algn="l">
              <a:lnSpc>
                <a:spcPct val="150000"/>
              </a:lnSpc>
              <a:buClr>
                <a:schemeClr val="bg1"/>
              </a:buClr>
            </a:pPr>
            <a:endParaRPr lang="en-US"/>
          </a:p>
          <a:p>
            <a:pPr marL="285750" indent="-285750" algn="l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Cung cấp nhu cầu y tế cơ 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4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CB1FE-3F0C-4FC0-8D3F-59BB6D7D9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8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20317-6C5B-4614-A0FF-7DA6B82CC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C5F63-35A4-4139-B2C5-1C1826D0524B}"/>
              </a:ext>
            </a:extLst>
          </p:cNvPr>
          <p:cNvSpPr txBox="1"/>
          <p:nvPr/>
        </p:nvSpPr>
        <p:spPr>
          <a:xfrm>
            <a:off x="6724073" y="858981"/>
            <a:ext cx="79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E79A7"/>
                </a:solidFill>
              </a:rPr>
              <a:t>r = 0.85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26F0-6003-4D7B-8913-A63103A24F5C}"/>
              </a:ext>
            </a:extLst>
          </p:cNvPr>
          <p:cNvSpPr txBox="1"/>
          <p:nvPr/>
        </p:nvSpPr>
        <p:spPr>
          <a:xfrm>
            <a:off x="6326909" y="275602"/>
            <a:ext cx="79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69F4C"/>
                </a:solidFill>
              </a:rPr>
              <a:t>r = 0.82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7811D-978C-4FAB-B6BE-4FB3D2772694}"/>
              </a:ext>
            </a:extLst>
          </p:cNvPr>
          <p:cNvSpPr txBox="1"/>
          <p:nvPr/>
        </p:nvSpPr>
        <p:spPr>
          <a:xfrm>
            <a:off x="5301673" y="275602"/>
            <a:ext cx="794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28A25"/>
                </a:solidFill>
              </a:rPr>
              <a:t>r = 0.68</a:t>
            </a:r>
          </a:p>
        </p:txBody>
      </p:sp>
    </p:spTree>
    <p:extLst>
      <p:ext uri="{BB962C8B-B14F-4D97-AF65-F5344CB8AC3E}">
        <p14:creationId xmlns:p14="http://schemas.microsoft.com/office/powerpoint/2010/main" val="29202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C9433-D488-443B-B4C3-DF8C319F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7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309F14-5ABD-4B58-80C8-0D54E1FDD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>
            <a:spLocks noGrp="1"/>
          </p:cNvSpPr>
          <p:nvPr>
            <p:ph type="subTitle" idx="1"/>
          </p:nvPr>
        </p:nvSpPr>
        <p:spPr>
          <a:xfrm>
            <a:off x="2604100" y="3305650"/>
            <a:ext cx="3687651" cy="192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Chênh lệch giới tính khi sinh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Thị trường lao động</a:t>
            </a:r>
            <a:endParaRPr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ctrTitle"/>
          </p:nvPr>
        </p:nvSpPr>
        <p:spPr>
          <a:xfrm>
            <a:off x="2483224" y="2359450"/>
            <a:ext cx="401618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Equality</a:t>
            </a:r>
            <a:endParaRPr dirty="0"/>
          </a:p>
        </p:txBody>
      </p:sp>
      <p:sp>
        <p:nvSpPr>
          <p:cNvPr id="596" name="Google Shape;596;p35"/>
          <p:cNvSpPr txBox="1">
            <a:spLocks noGrp="1"/>
          </p:cNvSpPr>
          <p:nvPr>
            <p:ph type="title" idx="2"/>
          </p:nvPr>
        </p:nvSpPr>
        <p:spPr>
          <a:xfrm>
            <a:off x="3482450" y="1366325"/>
            <a:ext cx="217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D9F5"/>
                </a:solidFill>
              </a:rPr>
              <a:t>03</a:t>
            </a:r>
            <a:endParaRPr dirty="0">
              <a:solidFill>
                <a:srgbClr val="6AD9F5"/>
              </a:solidFill>
            </a:endParaRPr>
          </a:p>
        </p:txBody>
      </p:sp>
      <p:grpSp>
        <p:nvGrpSpPr>
          <p:cNvPr id="403" name="Google Shape;417;p30">
            <a:extLst>
              <a:ext uri="{FF2B5EF4-FFF2-40B4-BE49-F238E27FC236}">
                <a16:creationId xmlns:a16="http://schemas.microsoft.com/office/drawing/2014/main" id="{B38F3394-41AA-4653-B335-809F130F1120}"/>
              </a:ext>
            </a:extLst>
          </p:cNvPr>
          <p:cNvGrpSpPr/>
          <p:nvPr/>
        </p:nvGrpSpPr>
        <p:grpSpPr>
          <a:xfrm>
            <a:off x="7777178" y="4099092"/>
            <a:ext cx="815029" cy="758314"/>
            <a:chOff x="2911700" y="4175975"/>
            <a:chExt cx="1104725" cy="1027850"/>
          </a:xfrm>
        </p:grpSpPr>
        <p:sp>
          <p:nvSpPr>
            <p:cNvPr id="404" name="Google Shape;418;p30">
              <a:extLst>
                <a:ext uri="{FF2B5EF4-FFF2-40B4-BE49-F238E27FC236}">
                  <a16:creationId xmlns:a16="http://schemas.microsoft.com/office/drawing/2014/main" id="{01865380-5356-4D3F-BD1D-D27A25607330}"/>
                </a:ext>
              </a:extLst>
            </p:cNvPr>
            <p:cNvSpPr/>
            <p:nvPr/>
          </p:nvSpPr>
          <p:spPr>
            <a:xfrm>
              <a:off x="2911700" y="4731900"/>
              <a:ext cx="321275" cy="282950"/>
            </a:xfrm>
            <a:custGeom>
              <a:avLst/>
              <a:gdLst/>
              <a:ahLst/>
              <a:cxnLst/>
              <a:rect l="l" t="t" r="r" b="b"/>
              <a:pathLst>
                <a:path w="12851" h="11318" extrusionOk="0">
                  <a:moveTo>
                    <a:pt x="10416" y="0"/>
                  </a:moveTo>
                  <a:cubicBezTo>
                    <a:pt x="8840" y="0"/>
                    <a:pt x="6416" y="1318"/>
                    <a:pt x="4236" y="3498"/>
                  </a:cubicBezTo>
                  <a:cubicBezTo>
                    <a:pt x="1374" y="6388"/>
                    <a:pt x="0" y="9680"/>
                    <a:pt x="1202" y="10882"/>
                  </a:cubicBezTo>
                  <a:cubicBezTo>
                    <a:pt x="1498" y="11178"/>
                    <a:pt x="1920" y="11317"/>
                    <a:pt x="2432" y="11317"/>
                  </a:cubicBezTo>
                  <a:cubicBezTo>
                    <a:pt x="4000" y="11317"/>
                    <a:pt x="6407" y="10006"/>
                    <a:pt x="8586" y="7848"/>
                  </a:cubicBezTo>
                  <a:cubicBezTo>
                    <a:pt x="11476" y="4958"/>
                    <a:pt x="12850" y="1638"/>
                    <a:pt x="11648" y="436"/>
                  </a:cubicBezTo>
                  <a:cubicBezTo>
                    <a:pt x="11353" y="140"/>
                    <a:pt x="10929" y="0"/>
                    <a:pt x="10416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19;p30">
              <a:extLst>
                <a:ext uri="{FF2B5EF4-FFF2-40B4-BE49-F238E27FC236}">
                  <a16:creationId xmlns:a16="http://schemas.microsoft.com/office/drawing/2014/main" id="{8EE5CF42-112B-4DAE-BEF3-F175CDBB7615}"/>
                </a:ext>
              </a:extLst>
            </p:cNvPr>
            <p:cNvSpPr/>
            <p:nvPr/>
          </p:nvSpPr>
          <p:spPr>
            <a:xfrm>
              <a:off x="3100575" y="4921075"/>
              <a:ext cx="321275" cy="282750"/>
            </a:xfrm>
            <a:custGeom>
              <a:avLst/>
              <a:gdLst/>
              <a:ahLst/>
              <a:cxnLst/>
              <a:rect l="l" t="t" r="r" b="b"/>
              <a:pathLst>
                <a:path w="12851" h="11310" extrusionOk="0">
                  <a:moveTo>
                    <a:pt x="10424" y="1"/>
                  </a:moveTo>
                  <a:cubicBezTo>
                    <a:pt x="8849" y="1"/>
                    <a:pt x="6420" y="1303"/>
                    <a:pt x="4236" y="3486"/>
                  </a:cubicBezTo>
                  <a:cubicBezTo>
                    <a:pt x="1374" y="6377"/>
                    <a:pt x="1" y="9668"/>
                    <a:pt x="1203" y="10870"/>
                  </a:cubicBezTo>
                  <a:cubicBezTo>
                    <a:pt x="1501" y="11168"/>
                    <a:pt x="1929" y="11310"/>
                    <a:pt x="2449" y="11310"/>
                  </a:cubicBezTo>
                  <a:cubicBezTo>
                    <a:pt x="4023" y="11310"/>
                    <a:pt x="6434" y="10010"/>
                    <a:pt x="8586" y="7837"/>
                  </a:cubicBezTo>
                  <a:cubicBezTo>
                    <a:pt x="11477" y="4946"/>
                    <a:pt x="12851" y="1626"/>
                    <a:pt x="11649" y="424"/>
                  </a:cubicBezTo>
                  <a:cubicBezTo>
                    <a:pt x="11355" y="137"/>
                    <a:pt x="10934" y="1"/>
                    <a:pt x="10424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20;p30">
              <a:extLst>
                <a:ext uri="{FF2B5EF4-FFF2-40B4-BE49-F238E27FC236}">
                  <a16:creationId xmlns:a16="http://schemas.microsoft.com/office/drawing/2014/main" id="{C96BFDA8-6FEE-4CC6-A96E-3EE7C942CBD3}"/>
                </a:ext>
              </a:extLst>
            </p:cNvPr>
            <p:cNvSpPr/>
            <p:nvPr/>
          </p:nvSpPr>
          <p:spPr>
            <a:xfrm>
              <a:off x="2948900" y="4886425"/>
              <a:ext cx="320550" cy="282950"/>
            </a:xfrm>
            <a:custGeom>
              <a:avLst/>
              <a:gdLst/>
              <a:ahLst/>
              <a:cxnLst/>
              <a:rect l="l" t="t" r="r" b="b"/>
              <a:pathLst>
                <a:path w="12822" h="11318" extrusionOk="0">
                  <a:moveTo>
                    <a:pt x="10390" y="1"/>
                  </a:moveTo>
                  <a:cubicBezTo>
                    <a:pt x="8822" y="1"/>
                    <a:pt x="6415" y="1313"/>
                    <a:pt x="4236" y="3470"/>
                  </a:cubicBezTo>
                  <a:cubicBezTo>
                    <a:pt x="1345" y="6361"/>
                    <a:pt x="0" y="9680"/>
                    <a:pt x="1174" y="10882"/>
                  </a:cubicBezTo>
                  <a:cubicBezTo>
                    <a:pt x="1469" y="11178"/>
                    <a:pt x="1892" y="11318"/>
                    <a:pt x="2406" y="11318"/>
                  </a:cubicBezTo>
                  <a:cubicBezTo>
                    <a:pt x="3981" y="11318"/>
                    <a:pt x="6406" y="10000"/>
                    <a:pt x="8586" y="7820"/>
                  </a:cubicBezTo>
                  <a:cubicBezTo>
                    <a:pt x="11477" y="4958"/>
                    <a:pt x="12822" y="1638"/>
                    <a:pt x="11620" y="436"/>
                  </a:cubicBezTo>
                  <a:cubicBezTo>
                    <a:pt x="11324" y="141"/>
                    <a:pt x="10901" y="1"/>
                    <a:pt x="10390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21;p30">
              <a:extLst>
                <a:ext uri="{FF2B5EF4-FFF2-40B4-BE49-F238E27FC236}">
                  <a16:creationId xmlns:a16="http://schemas.microsoft.com/office/drawing/2014/main" id="{2D5DCFEB-F45F-4720-BA60-33FE641FD071}"/>
                </a:ext>
              </a:extLst>
            </p:cNvPr>
            <p:cNvSpPr/>
            <p:nvPr/>
          </p:nvSpPr>
          <p:spPr>
            <a:xfrm>
              <a:off x="3079100" y="4175975"/>
              <a:ext cx="937325" cy="826000"/>
            </a:xfrm>
            <a:custGeom>
              <a:avLst/>
              <a:gdLst/>
              <a:ahLst/>
              <a:cxnLst/>
              <a:rect l="l" t="t" r="r" b="b"/>
              <a:pathLst>
                <a:path w="37493" h="33040" extrusionOk="0">
                  <a:moveTo>
                    <a:pt x="30415" y="0"/>
                  </a:moveTo>
                  <a:cubicBezTo>
                    <a:pt x="25828" y="0"/>
                    <a:pt x="18767" y="3828"/>
                    <a:pt x="12422" y="10195"/>
                  </a:cubicBezTo>
                  <a:cubicBezTo>
                    <a:pt x="3979" y="18609"/>
                    <a:pt x="1" y="28282"/>
                    <a:pt x="3493" y="31774"/>
                  </a:cubicBezTo>
                  <a:cubicBezTo>
                    <a:pt x="4359" y="32633"/>
                    <a:pt x="5595" y="33039"/>
                    <a:pt x="7093" y="33039"/>
                  </a:cubicBezTo>
                  <a:cubicBezTo>
                    <a:pt x="11685" y="33039"/>
                    <a:pt x="18734" y="29217"/>
                    <a:pt x="25100" y="22873"/>
                  </a:cubicBezTo>
                  <a:cubicBezTo>
                    <a:pt x="33514" y="14430"/>
                    <a:pt x="37492" y="4786"/>
                    <a:pt x="34001" y="1265"/>
                  </a:cubicBezTo>
                  <a:cubicBezTo>
                    <a:pt x="33142" y="407"/>
                    <a:pt x="31910" y="0"/>
                    <a:pt x="30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22;p30">
              <a:extLst>
                <a:ext uri="{FF2B5EF4-FFF2-40B4-BE49-F238E27FC236}">
                  <a16:creationId xmlns:a16="http://schemas.microsoft.com/office/drawing/2014/main" id="{1C11F349-76B8-4D54-AED7-8CEE5D60C3C6}"/>
                </a:ext>
              </a:extLst>
            </p:cNvPr>
            <p:cNvSpPr/>
            <p:nvPr/>
          </p:nvSpPr>
          <p:spPr>
            <a:xfrm>
              <a:off x="3308730" y="4589031"/>
              <a:ext cx="249697" cy="250083"/>
            </a:xfrm>
            <a:custGeom>
              <a:avLst/>
              <a:gdLst/>
              <a:ahLst/>
              <a:cxnLst/>
              <a:rect l="l" t="t" r="r" b="b"/>
              <a:pathLst>
                <a:path w="18746" h="18775" fill="none" extrusionOk="0">
                  <a:moveTo>
                    <a:pt x="0" y="0"/>
                  </a:moveTo>
                  <a:lnTo>
                    <a:pt x="18746" y="18775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23;p30">
              <a:extLst>
                <a:ext uri="{FF2B5EF4-FFF2-40B4-BE49-F238E27FC236}">
                  <a16:creationId xmlns:a16="http://schemas.microsoft.com/office/drawing/2014/main" id="{7903266D-6B7B-4FAF-8467-FE3A83FD5C01}"/>
                </a:ext>
              </a:extLst>
            </p:cNvPr>
            <p:cNvSpPr/>
            <p:nvPr/>
          </p:nvSpPr>
          <p:spPr>
            <a:xfrm>
              <a:off x="3275950" y="4621438"/>
              <a:ext cx="250083" cy="250083"/>
            </a:xfrm>
            <a:custGeom>
              <a:avLst/>
              <a:gdLst/>
              <a:ahLst/>
              <a:cxnLst/>
              <a:rect l="l" t="t" r="r" b="b"/>
              <a:pathLst>
                <a:path w="18775" h="18775" fill="none" extrusionOk="0">
                  <a:moveTo>
                    <a:pt x="0" y="0"/>
                  </a:moveTo>
                  <a:lnTo>
                    <a:pt x="18774" y="18774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24;p30">
              <a:extLst>
                <a:ext uri="{FF2B5EF4-FFF2-40B4-BE49-F238E27FC236}">
                  <a16:creationId xmlns:a16="http://schemas.microsoft.com/office/drawing/2014/main" id="{F7C1105B-1217-49F2-84EF-CC1D82CCAAC1}"/>
                </a:ext>
              </a:extLst>
            </p:cNvPr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25;p30">
              <a:extLst>
                <a:ext uri="{FF2B5EF4-FFF2-40B4-BE49-F238E27FC236}">
                  <a16:creationId xmlns:a16="http://schemas.microsoft.com/office/drawing/2014/main" id="{278B9C15-AA62-48DA-8981-2B33F2216C05}"/>
                </a:ext>
              </a:extLst>
            </p:cNvPr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26;p30">
              <a:extLst>
                <a:ext uri="{FF2B5EF4-FFF2-40B4-BE49-F238E27FC236}">
                  <a16:creationId xmlns:a16="http://schemas.microsoft.com/office/drawing/2014/main" id="{B1B6A05E-1466-4165-A6D1-CE09717E46CD}"/>
                </a:ext>
              </a:extLst>
            </p:cNvPr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27;p30">
              <a:extLst>
                <a:ext uri="{FF2B5EF4-FFF2-40B4-BE49-F238E27FC236}">
                  <a16:creationId xmlns:a16="http://schemas.microsoft.com/office/drawing/2014/main" id="{B59AD6FD-A5EC-4CB9-887C-A2C4485D32B6}"/>
                </a:ext>
              </a:extLst>
            </p:cNvPr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28;p30">
              <a:extLst>
                <a:ext uri="{FF2B5EF4-FFF2-40B4-BE49-F238E27FC236}">
                  <a16:creationId xmlns:a16="http://schemas.microsoft.com/office/drawing/2014/main" id="{ED6E5C1D-E0B5-4692-A2BE-17EC9A281549}"/>
                </a:ext>
              </a:extLst>
            </p:cNvPr>
            <p:cNvSpPr/>
            <p:nvPr/>
          </p:nvSpPr>
          <p:spPr>
            <a:xfrm>
              <a:off x="3557050" y="4490925"/>
              <a:ext cx="50100" cy="50125"/>
            </a:xfrm>
            <a:custGeom>
              <a:avLst/>
              <a:gdLst/>
              <a:ahLst/>
              <a:cxnLst/>
              <a:rect l="l" t="t" r="r" b="b"/>
              <a:pathLst>
                <a:path w="2004" h="2005" extrusionOk="0">
                  <a:moveTo>
                    <a:pt x="1002" y="1"/>
                  </a:moveTo>
                  <a:cubicBezTo>
                    <a:pt x="459" y="1"/>
                    <a:pt x="1" y="459"/>
                    <a:pt x="1" y="1002"/>
                  </a:cubicBezTo>
                  <a:cubicBezTo>
                    <a:pt x="1" y="1575"/>
                    <a:pt x="459" y="2004"/>
                    <a:pt x="1002" y="2004"/>
                  </a:cubicBezTo>
                  <a:cubicBezTo>
                    <a:pt x="1575" y="2004"/>
                    <a:pt x="2004" y="1575"/>
                    <a:pt x="2004" y="1002"/>
                  </a:cubicBezTo>
                  <a:cubicBezTo>
                    <a:pt x="2004" y="459"/>
                    <a:pt x="1575" y="1"/>
                    <a:pt x="1002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29;p30">
              <a:extLst>
                <a:ext uri="{FF2B5EF4-FFF2-40B4-BE49-F238E27FC236}">
                  <a16:creationId xmlns:a16="http://schemas.microsoft.com/office/drawing/2014/main" id="{D7850AA7-30DE-4AB5-9DEC-8B666C2FD57D}"/>
                </a:ext>
              </a:extLst>
            </p:cNvPr>
            <p:cNvSpPr/>
            <p:nvPr/>
          </p:nvSpPr>
          <p:spPr>
            <a:xfrm>
              <a:off x="3672250" y="4176175"/>
              <a:ext cx="304825" cy="284725"/>
            </a:xfrm>
            <a:custGeom>
              <a:avLst/>
              <a:gdLst/>
              <a:ahLst/>
              <a:cxnLst/>
              <a:rect l="l" t="t" r="r" b="b"/>
              <a:pathLst>
                <a:path w="12193" h="11389" extrusionOk="0">
                  <a:moveTo>
                    <a:pt x="6685" y="0"/>
                  </a:moveTo>
                  <a:cubicBezTo>
                    <a:pt x="4802" y="0"/>
                    <a:pt x="2498" y="636"/>
                    <a:pt x="0" y="1830"/>
                  </a:cubicBezTo>
                  <a:cubicBezTo>
                    <a:pt x="1689" y="6294"/>
                    <a:pt x="5266" y="9786"/>
                    <a:pt x="9788" y="11389"/>
                  </a:cubicBezTo>
                  <a:cubicBezTo>
                    <a:pt x="11849" y="6981"/>
                    <a:pt x="12192" y="3204"/>
                    <a:pt x="10275" y="1257"/>
                  </a:cubicBezTo>
                  <a:cubicBezTo>
                    <a:pt x="9423" y="406"/>
                    <a:pt x="8188" y="0"/>
                    <a:pt x="6685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3490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20-12-03_111922">
            <a:hlinkClick r:id="" action="ppaction://media"/>
            <a:extLst>
              <a:ext uri="{FF2B5EF4-FFF2-40B4-BE49-F238E27FC236}">
                <a16:creationId xmlns:a16="http://schemas.microsoft.com/office/drawing/2014/main" id="{66195D89-CDE7-4E9D-8E85-057A32F35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A2783-AE2E-4DDB-8E03-8333E6CDA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F8F56-46A8-4367-A176-425AA2C4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8"/>
          <p:cNvSpPr txBox="1">
            <a:spLocks noGrp="1"/>
          </p:cNvSpPr>
          <p:nvPr>
            <p:ph type="title"/>
          </p:nvPr>
        </p:nvSpPr>
        <p:spPr>
          <a:xfrm flipH="1">
            <a:off x="3338382" y="969140"/>
            <a:ext cx="49320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 dirty="0"/>
          </a:p>
        </p:txBody>
      </p:sp>
      <p:grpSp>
        <p:nvGrpSpPr>
          <p:cNvPr id="112" name="Google Shape;1494;p50">
            <a:extLst>
              <a:ext uri="{FF2B5EF4-FFF2-40B4-BE49-F238E27FC236}">
                <a16:creationId xmlns:a16="http://schemas.microsoft.com/office/drawing/2014/main" id="{E5C706BE-AD14-4C6A-847A-1D949EEC1983}"/>
              </a:ext>
            </a:extLst>
          </p:cNvPr>
          <p:cNvGrpSpPr/>
          <p:nvPr/>
        </p:nvGrpSpPr>
        <p:grpSpPr>
          <a:xfrm>
            <a:off x="590460" y="1030150"/>
            <a:ext cx="2883912" cy="3175105"/>
            <a:chOff x="5012600" y="1183100"/>
            <a:chExt cx="2357100" cy="2595100"/>
          </a:xfrm>
        </p:grpSpPr>
        <p:sp>
          <p:nvSpPr>
            <p:cNvPr id="113" name="Google Shape;1495;p50">
              <a:extLst>
                <a:ext uri="{FF2B5EF4-FFF2-40B4-BE49-F238E27FC236}">
                  <a16:creationId xmlns:a16="http://schemas.microsoft.com/office/drawing/2014/main" id="{7205B195-095F-45A3-8B2E-952E601E3E07}"/>
                </a:ext>
              </a:extLst>
            </p:cNvPr>
            <p:cNvSpPr/>
            <p:nvPr/>
          </p:nvSpPr>
          <p:spPr>
            <a:xfrm>
              <a:off x="7223200" y="3296725"/>
              <a:ext cx="125125" cy="141750"/>
            </a:xfrm>
            <a:custGeom>
              <a:avLst/>
              <a:gdLst/>
              <a:ahLst/>
              <a:cxnLst/>
              <a:rect l="l" t="t" r="r" b="b"/>
              <a:pathLst>
                <a:path w="5005" h="5670" extrusionOk="0">
                  <a:moveTo>
                    <a:pt x="4665" y="0"/>
                  </a:moveTo>
                  <a:lnTo>
                    <a:pt x="0" y="5330"/>
                  </a:lnTo>
                  <a:lnTo>
                    <a:pt x="380" y="5669"/>
                  </a:lnTo>
                  <a:lnTo>
                    <a:pt x="5004" y="285"/>
                  </a:lnTo>
                  <a:lnTo>
                    <a:pt x="4665" y="0"/>
                  </a:ln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496;p50">
              <a:extLst>
                <a:ext uri="{FF2B5EF4-FFF2-40B4-BE49-F238E27FC236}">
                  <a16:creationId xmlns:a16="http://schemas.microsoft.com/office/drawing/2014/main" id="{FA84ED47-355D-4FAF-97D7-A913744387A3}"/>
                </a:ext>
              </a:extLst>
            </p:cNvPr>
            <p:cNvSpPr/>
            <p:nvPr/>
          </p:nvSpPr>
          <p:spPr>
            <a:xfrm>
              <a:off x="5837150" y="1303125"/>
              <a:ext cx="823250" cy="993100"/>
            </a:xfrm>
            <a:custGeom>
              <a:avLst/>
              <a:gdLst/>
              <a:ahLst/>
              <a:cxnLst/>
              <a:rect l="l" t="t" r="r" b="b"/>
              <a:pathLst>
                <a:path w="32930" h="39724" extrusionOk="0">
                  <a:moveTo>
                    <a:pt x="26664" y="1"/>
                  </a:moveTo>
                  <a:lnTo>
                    <a:pt x="25836" y="3649"/>
                  </a:lnTo>
                  <a:lnTo>
                    <a:pt x="22310" y="2577"/>
                  </a:lnTo>
                  <a:lnTo>
                    <a:pt x="21795" y="5412"/>
                  </a:lnTo>
                  <a:lnTo>
                    <a:pt x="18608" y="3852"/>
                  </a:lnTo>
                  <a:lnTo>
                    <a:pt x="17699" y="7080"/>
                  </a:lnTo>
                  <a:lnTo>
                    <a:pt x="16112" y="5208"/>
                  </a:lnTo>
                  <a:lnTo>
                    <a:pt x="15204" y="8233"/>
                  </a:lnTo>
                  <a:lnTo>
                    <a:pt x="12858" y="7188"/>
                  </a:lnTo>
                  <a:lnTo>
                    <a:pt x="12424" y="9738"/>
                  </a:lnTo>
                  <a:lnTo>
                    <a:pt x="8518" y="8151"/>
                  </a:lnTo>
                  <a:lnTo>
                    <a:pt x="8708" y="10660"/>
                  </a:lnTo>
                  <a:lnTo>
                    <a:pt x="6456" y="9399"/>
                  </a:lnTo>
                  <a:lnTo>
                    <a:pt x="6972" y="12057"/>
                  </a:lnTo>
                  <a:lnTo>
                    <a:pt x="4870" y="14227"/>
                  </a:lnTo>
                  <a:lnTo>
                    <a:pt x="2957" y="14444"/>
                  </a:lnTo>
                  <a:lnTo>
                    <a:pt x="5019" y="16587"/>
                  </a:lnTo>
                  <a:lnTo>
                    <a:pt x="1967" y="17875"/>
                  </a:lnTo>
                  <a:lnTo>
                    <a:pt x="4002" y="19774"/>
                  </a:lnTo>
                  <a:lnTo>
                    <a:pt x="1588" y="21578"/>
                  </a:lnTo>
                  <a:lnTo>
                    <a:pt x="3608" y="23124"/>
                  </a:lnTo>
                  <a:lnTo>
                    <a:pt x="828" y="25429"/>
                  </a:lnTo>
                  <a:lnTo>
                    <a:pt x="3120" y="27138"/>
                  </a:lnTo>
                  <a:lnTo>
                    <a:pt x="570" y="27830"/>
                  </a:lnTo>
                  <a:lnTo>
                    <a:pt x="2835" y="29647"/>
                  </a:lnTo>
                  <a:lnTo>
                    <a:pt x="1" y="31681"/>
                  </a:lnTo>
                  <a:lnTo>
                    <a:pt x="2442" y="32902"/>
                  </a:lnTo>
                  <a:lnTo>
                    <a:pt x="177" y="34882"/>
                  </a:lnTo>
                  <a:lnTo>
                    <a:pt x="2103" y="35628"/>
                  </a:lnTo>
                  <a:lnTo>
                    <a:pt x="82" y="36536"/>
                  </a:lnTo>
                  <a:lnTo>
                    <a:pt x="1927" y="37079"/>
                  </a:lnTo>
                  <a:lnTo>
                    <a:pt x="4110" y="38123"/>
                  </a:lnTo>
                  <a:lnTo>
                    <a:pt x="6090" y="39723"/>
                  </a:lnTo>
                  <a:lnTo>
                    <a:pt x="6795" y="37187"/>
                  </a:lnTo>
                  <a:lnTo>
                    <a:pt x="9508" y="38557"/>
                  </a:lnTo>
                  <a:lnTo>
                    <a:pt x="10430" y="35234"/>
                  </a:lnTo>
                  <a:lnTo>
                    <a:pt x="12885" y="36550"/>
                  </a:lnTo>
                  <a:lnTo>
                    <a:pt x="13807" y="33688"/>
                  </a:lnTo>
                  <a:lnTo>
                    <a:pt x="17374" y="35004"/>
                  </a:lnTo>
                  <a:lnTo>
                    <a:pt x="18459" y="31559"/>
                  </a:lnTo>
                  <a:lnTo>
                    <a:pt x="22012" y="32834"/>
                  </a:lnTo>
                  <a:lnTo>
                    <a:pt x="23015" y="29837"/>
                  </a:lnTo>
                  <a:lnTo>
                    <a:pt x="26447" y="30718"/>
                  </a:lnTo>
                  <a:lnTo>
                    <a:pt x="26867" y="27721"/>
                  </a:lnTo>
                  <a:lnTo>
                    <a:pt x="29457" y="29254"/>
                  </a:lnTo>
                  <a:lnTo>
                    <a:pt x="29159" y="25755"/>
                  </a:lnTo>
                  <a:lnTo>
                    <a:pt x="32929" y="23273"/>
                  </a:lnTo>
                  <a:lnTo>
                    <a:pt x="29891" y="20818"/>
                  </a:lnTo>
                  <a:lnTo>
                    <a:pt x="32875" y="18784"/>
                  </a:lnTo>
                  <a:cubicBezTo>
                    <a:pt x="32875" y="18784"/>
                    <a:pt x="29376" y="17265"/>
                    <a:pt x="29878" y="17075"/>
                  </a:cubicBezTo>
                  <a:cubicBezTo>
                    <a:pt x="30380" y="16899"/>
                    <a:pt x="32468" y="14539"/>
                    <a:pt x="32468" y="14539"/>
                  </a:cubicBezTo>
                  <a:lnTo>
                    <a:pt x="29756" y="13047"/>
                  </a:lnTo>
                  <a:lnTo>
                    <a:pt x="32197" y="11216"/>
                  </a:lnTo>
                  <a:lnTo>
                    <a:pt x="29444" y="9250"/>
                  </a:lnTo>
                  <a:lnTo>
                    <a:pt x="32455" y="7324"/>
                  </a:lnTo>
                  <a:lnTo>
                    <a:pt x="29742" y="5588"/>
                  </a:lnTo>
                  <a:lnTo>
                    <a:pt x="32115" y="3784"/>
                  </a:lnTo>
                  <a:lnTo>
                    <a:pt x="30366" y="3554"/>
                  </a:lnTo>
                  <a:lnTo>
                    <a:pt x="28183" y="2130"/>
                  </a:lnTo>
                  <a:lnTo>
                    <a:pt x="26664" y="1"/>
                  </a:ln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497;p50">
              <a:extLst>
                <a:ext uri="{FF2B5EF4-FFF2-40B4-BE49-F238E27FC236}">
                  <a16:creationId xmlns:a16="http://schemas.microsoft.com/office/drawing/2014/main" id="{685B5B59-1C70-49BB-9996-755786641494}"/>
                </a:ext>
              </a:extLst>
            </p:cNvPr>
            <p:cNvSpPr/>
            <p:nvPr/>
          </p:nvSpPr>
          <p:spPr>
            <a:xfrm>
              <a:off x="7136725" y="3011525"/>
              <a:ext cx="232975" cy="198100"/>
            </a:xfrm>
            <a:custGeom>
              <a:avLst/>
              <a:gdLst/>
              <a:ahLst/>
              <a:cxnLst/>
              <a:rect l="l" t="t" r="r" b="b"/>
              <a:pathLst>
                <a:path w="9319" h="7924" extrusionOk="0">
                  <a:moveTo>
                    <a:pt x="7976" y="1"/>
                  </a:moveTo>
                  <a:cubicBezTo>
                    <a:pt x="7081" y="1"/>
                    <a:pt x="6061" y="781"/>
                    <a:pt x="6131" y="2037"/>
                  </a:cubicBezTo>
                  <a:cubicBezTo>
                    <a:pt x="5276" y="6146"/>
                    <a:pt x="1" y="6174"/>
                    <a:pt x="1" y="6174"/>
                  </a:cubicBezTo>
                  <a:lnTo>
                    <a:pt x="14" y="7923"/>
                  </a:lnTo>
                  <a:cubicBezTo>
                    <a:pt x="22" y="7923"/>
                    <a:pt x="31" y="7923"/>
                    <a:pt x="39" y="7923"/>
                  </a:cubicBezTo>
                  <a:cubicBezTo>
                    <a:pt x="5607" y="7923"/>
                    <a:pt x="7297" y="3312"/>
                    <a:pt x="7297" y="3312"/>
                  </a:cubicBezTo>
                  <a:cubicBezTo>
                    <a:pt x="7297" y="3312"/>
                    <a:pt x="7520" y="3380"/>
                    <a:pt x="7815" y="3380"/>
                  </a:cubicBezTo>
                  <a:cubicBezTo>
                    <a:pt x="8416" y="3380"/>
                    <a:pt x="9318" y="3100"/>
                    <a:pt x="9264" y="1400"/>
                  </a:cubicBezTo>
                  <a:cubicBezTo>
                    <a:pt x="9229" y="426"/>
                    <a:pt x="8637" y="1"/>
                    <a:pt x="7976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498;p50">
              <a:extLst>
                <a:ext uri="{FF2B5EF4-FFF2-40B4-BE49-F238E27FC236}">
                  <a16:creationId xmlns:a16="http://schemas.microsoft.com/office/drawing/2014/main" id="{D1610AAD-9A58-432B-BD00-43CDB8E931E4}"/>
                </a:ext>
              </a:extLst>
            </p:cNvPr>
            <p:cNvSpPr/>
            <p:nvPr/>
          </p:nvSpPr>
          <p:spPr>
            <a:xfrm>
              <a:off x="7024850" y="3151950"/>
              <a:ext cx="144450" cy="75975"/>
            </a:xfrm>
            <a:custGeom>
              <a:avLst/>
              <a:gdLst/>
              <a:ahLst/>
              <a:cxnLst/>
              <a:rect l="l" t="t" r="r" b="b"/>
              <a:pathLst>
                <a:path w="5778" h="3039" extrusionOk="0">
                  <a:moveTo>
                    <a:pt x="5330" y="0"/>
                  </a:moveTo>
                  <a:lnTo>
                    <a:pt x="0" y="597"/>
                  </a:lnTo>
                  <a:lnTo>
                    <a:pt x="990" y="3038"/>
                  </a:lnTo>
                  <a:lnTo>
                    <a:pt x="5778" y="3038"/>
                  </a:lnTo>
                  <a:lnTo>
                    <a:pt x="5330" y="0"/>
                  </a:ln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499;p50">
              <a:extLst>
                <a:ext uri="{FF2B5EF4-FFF2-40B4-BE49-F238E27FC236}">
                  <a16:creationId xmlns:a16="http://schemas.microsoft.com/office/drawing/2014/main" id="{1DEC04FA-E673-4D20-94D7-54ED63FA9475}"/>
                </a:ext>
              </a:extLst>
            </p:cNvPr>
            <p:cNvSpPr/>
            <p:nvPr/>
          </p:nvSpPr>
          <p:spPr>
            <a:xfrm>
              <a:off x="6638300" y="3209575"/>
              <a:ext cx="252650" cy="130875"/>
            </a:xfrm>
            <a:custGeom>
              <a:avLst/>
              <a:gdLst/>
              <a:ahLst/>
              <a:cxnLst/>
              <a:rect l="l" t="t" r="r" b="b"/>
              <a:pathLst>
                <a:path w="10106" h="5235" extrusionOk="0">
                  <a:moveTo>
                    <a:pt x="9034" y="1"/>
                  </a:moveTo>
                  <a:lnTo>
                    <a:pt x="2823" y="2713"/>
                  </a:lnTo>
                  <a:cubicBezTo>
                    <a:pt x="2352" y="2142"/>
                    <a:pt x="1874" y="1923"/>
                    <a:pt x="1614" y="1923"/>
                  </a:cubicBezTo>
                  <a:cubicBezTo>
                    <a:pt x="1282" y="1923"/>
                    <a:pt x="1306" y="2280"/>
                    <a:pt x="2158" y="2713"/>
                  </a:cubicBezTo>
                  <a:cubicBezTo>
                    <a:pt x="0" y="2994"/>
                    <a:pt x="249" y="3554"/>
                    <a:pt x="970" y="3554"/>
                  </a:cubicBezTo>
                  <a:cubicBezTo>
                    <a:pt x="1328" y="3554"/>
                    <a:pt x="1803" y="3417"/>
                    <a:pt x="2158" y="3039"/>
                  </a:cubicBezTo>
                  <a:lnTo>
                    <a:pt x="2158" y="3039"/>
                  </a:lnTo>
                  <a:cubicBezTo>
                    <a:pt x="1547" y="4104"/>
                    <a:pt x="1637" y="4798"/>
                    <a:pt x="1908" y="4798"/>
                  </a:cubicBezTo>
                  <a:cubicBezTo>
                    <a:pt x="2107" y="4798"/>
                    <a:pt x="2403" y="4426"/>
                    <a:pt x="2592" y="3554"/>
                  </a:cubicBezTo>
                  <a:cubicBezTo>
                    <a:pt x="2599" y="4690"/>
                    <a:pt x="2913" y="5235"/>
                    <a:pt x="3171" y="5235"/>
                  </a:cubicBezTo>
                  <a:cubicBezTo>
                    <a:pt x="3418" y="5235"/>
                    <a:pt x="3612" y="4734"/>
                    <a:pt x="3433" y="3771"/>
                  </a:cubicBezTo>
                  <a:cubicBezTo>
                    <a:pt x="5630" y="3093"/>
                    <a:pt x="7854" y="2510"/>
                    <a:pt x="10105" y="2049"/>
                  </a:cubicBezTo>
                  <a:lnTo>
                    <a:pt x="9034" y="1"/>
                  </a:ln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500;p50">
              <a:extLst>
                <a:ext uri="{FF2B5EF4-FFF2-40B4-BE49-F238E27FC236}">
                  <a16:creationId xmlns:a16="http://schemas.microsoft.com/office/drawing/2014/main" id="{13EF6AD5-E142-4C20-94A9-83EB042B284C}"/>
                </a:ext>
              </a:extLst>
            </p:cNvPr>
            <p:cNvSpPr/>
            <p:nvPr/>
          </p:nvSpPr>
          <p:spPr>
            <a:xfrm>
              <a:off x="6843800" y="3177725"/>
              <a:ext cx="111575" cy="100025"/>
            </a:xfrm>
            <a:custGeom>
              <a:avLst/>
              <a:gdLst/>
              <a:ahLst/>
              <a:cxnLst/>
              <a:rect l="l" t="t" r="r" b="b"/>
              <a:pathLst>
                <a:path w="4463" h="4001" extrusionOk="0">
                  <a:moveTo>
                    <a:pt x="4462" y="0"/>
                  </a:moveTo>
                  <a:lnTo>
                    <a:pt x="0" y="1275"/>
                  </a:lnTo>
                  <a:lnTo>
                    <a:pt x="895" y="4001"/>
                  </a:lnTo>
                  <a:lnTo>
                    <a:pt x="4096" y="3092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501;p50">
              <a:extLst>
                <a:ext uri="{FF2B5EF4-FFF2-40B4-BE49-F238E27FC236}">
                  <a16:creationId xmlns:a16="http://schemas.microsoft.com/office/drawing/2014/main" id="{7CF448BC-DEA9-4EC7-B925-02144ADA9978}"/>
                </a:ext>
              </a:extLst>
            </p:cNvPr>
            <p:cNvSpPr/>
            <p:nvPr/>
          </p:nvSpPr>
          <p:spPr>
            <a:xfrm>
              <a:off x="6670200" y="3425950"/>
              <a:ext cx="116325" cy="141550"/>
            </a:xfrm>
            <a:custGeom>
              <a:avLst/>
              <a:gdLst/>
              <a:ahLst/>
              <a:cxnLst/>
              <a:rect l="l" t="t" r="r" b="b"/>
              <a:pathLst>
                <a:path w="4653" h="5662" extrusionOk="0">
                  <a:moveTo>
                    <a:pt x="2971" y="1"/>
                  </a:moveTo>
                  <a:cubicBezTo>
                    <a:pt x="2788" y="1"/>
                    <a:pt x="2597" y="36"/>
                    <a:pt x="2401" y="121"/>
                  </a:cubicBezTo>
                  <a:cubicBezTo>
                    <a:pt x="1167" y="663"/>
                    <a:pt x="1" y="5437"/>
                    <a:pt x="1831" y="5654"/>
                  </a:cubicBezTo>
                  <a:cubicBezTo>
                    <a:pt x="1877" y="5659"/>
                    <a:pt x="1921" y="5661"/>
                    <a:pt x="1963" y="5661"/>
                  </a:cubicBezTo>
                  <a:cubicBezTo>
                    <a:pt x="3275" y="5661"/>
                    <a:pt x="2961" y="3280"/>
                    <a:pt x="3920" y="3280"/>
                  </a:cubicBezTo>
                  <a:lnTo>
                    <a:pt x="4652" y="988"/>
                  </a:lnTo>
                  <a:cubicBezTo>
                    <a:pt x="4652" y="988"/>
                    <a:pt x="3933" y="1"/>
                    <a:pt x="2971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502;p50">
              <a:extLst>
                <a:ext uri="{FF2B5EF4-FFF2-40B4-BE49-F238E27FC236}">
                  <a16:creationId xmlns:a16="http://schemas.microsoft.com/office/drawing/2014/main" id="{836193C6-B358-4CC0-8BF3-D9F571E2F42D}"/>
                </a:ext>
              </a:extLst>
            </p:cNvPr>
            <p:cNvSpPr/>
            <p:nvPr/>
          </p:nvSpPr>
          <p:spPr>
            <a:xfrm>
              <a:off x="7177900" y="3551650"/>
              <a:ext cx="99875" cy="88725"/>
            </a:xfrm>
            <a:custGeom>
              <a:avLst/>
              <a:gdLst/>
              <a:ahLst/>
              <a:cxnLst/>
              <a:rect l="l" t="t" r="r" b="b"/>
              <a:pathLst>
                <a:path w="3995" h="3549" extrusionOk="0">
                  <a:moveTo>
                    <a:pt x="2787" y="1"/>
                  </a:moveTo>
                  <a:cubicBezTo>
                    <a:pt x="1754" y="1"/>
                    <a:pt x="0" y="1746"/>
                    <a:pt x="714" y="3501"/>
                  </a:cubicBezTo>
                  <a:cubicBezTo>
                    <a:pt x="748" y="3533"/>
                    <a:pt x="795" y="3549"/>
                    <a:pt x="852" y="3549"/>
                  </a:cubicBezTo>
                  <a:cubicBezTo>
                    <a:pt x="1585" y="3549"/>
                    <a:pt x="3995" y="1062"/>
                    <a:pt x="3290" y="219"/>
                  </a:cubicBezTo>
                  <a:cubicBezTo>
                    <a:pt x="3167" y="69"/>
                    <a:pt x="2991" y="1"/>
                    <a:pt x="2787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503;p50">
              <a:extLst>
                <a:ext uri="{FF2B5EF4-FFF2-40B4-BE49-F238E27FC236}">
                  <a16:creationId xmlns:a16="http://schemas.microsoft.com/office/drawing/2014/main" id="{536EFA50-AD77-49AD-AACD-7CB99004CE3B}"/>
                </a:ext>
              </a:extLst>
            </p:cNvPr>
            <p:cNvSpPr/>
            <p:nvPr/>
          </p:nvSpPr>
          <p:spPr>
            <a:xfrm>
              <a:off x="7176825" y="3552975"/>
              <a:ext cx="76225" cy="80450"/>
            </a:xfrm>
            <a:custGeom>
              <a:avLst/>
              <a:gdLst/>
              <a:ahLst/>
              <a:cxnLst/>
              <a:rect l="l" t="t" r="r" b="b"/>
              <a:pathLst>
                <a:path w="3049" h="3218" extrusionOk="0">
                  <a:moveTo>
                    <a:pt x="1751" y="1"/>
                  </a:moveTo>
                  <a:cubicBezTo>
                    <a:pt x="1004" y="1"/>
                    <a:pt x="1" y="1589"/>
                    <a:pt x="757" y="2173"/>
                  </a:cubicBezTo>
                  <a:cubicBezTo>
                    <a:pt x="757" y="2173"/>
                    <a:pt x="1150" y="2675"/>
                    <a:pt x="1502" y="3217"/>
                  </a:cubicBezTo>
                  <a:cubicBezTo>
                    <a:pt x="1570" y="2770"/>
                    <a:pt x="1841" y="1807"/>
                    <a:pt x="3048" y="1197"/>
                  </a:cubicBezTo>
                  <a:cubicBezTo>
                    <a:pt x="2750" y="912"/>
                    <a:pt x="2438" y="532"/>
                    <a:pt x="2126" y="179"/>
                  </a:cubicBezTo>
                  <a:cubicBezTo>
                    <a:pt x="2018" y="55"/>
                    <a:pt x="1889" y="1"/>
                    <a:pt x="1751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504;p50">
              <a:extLst>
                <a:ext uri="{FF2B5EF4-FFF2-40B4-BE49-F238E27FC236}">
                  <a16:creationId xmlns:a16="http://schemas.microsoft.com/office/drawing/2014/main" id="{C12C022B-6541-4A1D-84BF-626DF690CF34}"/>
                </a:ext>
              </a:extLst>
            </p:cNvPr>
            <p:cNvSpPr/>
            <p:nvPr/>
          </p:nvSpPr>
          <p:spPr>
            <a:xfrm>
              <a:off x="7214375" y="3571600"/>
              <a:ext cx="123525" cy="114700"/>
            </a:xfrm>
            <a:custGeom>
              <a:avLst/>
              <a:gdLst/>
              <a:ahLst/>
              <a:cxnLst/>
              <a:rect l="l" t="t" r="r" b="b"/>
              <a:pathLst>
                <a:path w="4941" h="4588" extrusionOk="0">
                  <a:moveTo>
                    <a:pt x="3834" y="1"/>
                  </a:moveTo>
                  <a:cubicBezTo>
                    <a:pt x="3453" y="1"/>
                    <a:pt x="3026" y="188"/>
                    <a:pt x="2672" y="614"/>
                  </a:cubicBezTo>
                  <a:cubicBezTo>
                    <a:pt x="2538" y="770"/>
                    <a:pt x="2398" y="836"/>
                    <a:pt x="2252" y="836"/>
                  </a:cubicBezTo>
                  <a:cubicBezTo>
                    <a:pt x="2028" y="836"/>
                    <a:pt x="1792" y="681"/>
                    <a:pt x="1546" y="452"/>
                  </a:cubicBezTo>
                  <a:cubicBezTo>
                    <a:pt x="1432" y="300"/>
                    <a:pt x="1275" y="231"/>
                    <a:pt x="1132" y="231"/>
                  </a:cubicBezTo>
                  <a:cubicBezTo>
                    <a:pt x="853" y="231"/>
                    <a:pt x="626" y="496"/>
                    <a:pt x="868" y="926"/>
                  </a:cubicBezTo>
                  <a:cubicBezTo>
                    <a:pt x="367" y="1279"/>
                    <a:pt x="55" y="1848"/>
                    <a:pt x="0" y="2459"/>
                  </a:cubicBezTo>
                  <a:cubicBezTo>
                    <a:pt x="217" y="2771"/>
                    <a:pt x="407" y="3110"/>
                    <a:pt x="543" y="3462"/>
                  </a:cubicBezTo>
                  <a:cubicBezTo>
                    <a:pt x="719" y="4018"/>
                    <a:pt x="1058" y="4588"/>
                    <a:pt x="1831" y="4588"/>
                  </a:cubicBezTo>
                  <a:cubicBezTo>
                    <a:pt x="2781" y="4588"/>
                    <a:pt x="4584" y="2486"/>
                    <a:pt x="4815" y="1238"/>
                  </a:cubicBezTo>
                  <a:cubicBezTo>
                    <a:pt x="4940" y="485"/>
                    <a:pt x="4447" y="1"/>
                    <a:pt x="3834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505;p50">
              <a:extLst>
                <a:ext uri="{FF2B5EF4-FFF2-40B4-BE49-F238E27FC236}">
                  <a16:creationId xmlns:a16="http://schemas.microsoft.com/office/drawing/2014/main" id="{F5A2FA01-C336-4AC7-A1D6-3A399D7375AC}"/>
                </a:ext>
              </a:extLst>
            </p:cNvPr>
            <p:cNvSpPr/>
            <p:nvPr/>
          </p:nvSpPr>
          <p:spPr>
            <a:xfrm>
              <a:off x="6750550" y="3367925"/>
              <a:ext cx="509625" cy="271250"/>
            </a:xfrm>
            <a:custGeom>
              <a:avLst/>
              <a:gdLst/>
              <a:ahLst/>
              <a:cxnLst/>
              <a:rect l="l" t="t" r="r" b="b"/>
              <a:pathLst>
                <a:path w="20385" h="10850" extrusionOk="0">
                  <a:moveTo>
                    <a:pt x="5371" y="0"/>
                  </a:moveTo>
                  <a:lnTo>
                    <a:pt x="4544" y="3147"/>
                  </a:lnTo>
                  <a:lnTo>
                    <a:pt x="1533" y="2333"/>
                  </a:lnTo>
                  <a:cubicBezTo>
                    <a:pt x="380" y="3459"/>
                    <a:pt x="1" y="5154"/>
                    <a:pt x="584" y="6673"/>
                  </a:cubicBezTo>
                  <a:lnTo>
                    <a:pt x="4530" y="7568"/>
                  </a:lnTo>
                  <a:cubicBezTo>
                    <a:pt x="4769" y="7611"/>
                    <a:pt x="5009" y="7632"/>
                    <a:pt x="5247" y="7632"/>
                  </a:cubicBezTo>
                  <a:cubicBezTo>
                    <a:pt x="6431" y="7632"/>
                    <a:pt x="7576" y="7112"/>
                    <a:pt x="8355" y="6198"/>
                  </a:cubicBezTo>
                  <a:lnTo>
                    <a:pt x="10647" y="3350"/>
                  </a:lnTo>
                  <a:lnTo>
                    <a:pt x="17808" y="10850"/>
                  </a:lnTo>
                  <a:cubicBezTo>
                    <a:pt x="17984" y="9358"/>
                    <a:pt x="18987" y="8083"/>
                    <a:pt x="20384" y="7568"/>
                  </a:cubicBezTo>
                  <a:lnTo>
                    <a:pt x="14064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506;p50">
              <a:extLst>
                <a:ext uri="{FF2B5EF4-FFF2-40B4-BE49-F238E27FC236}">
                  <a16:creationId xmlns:a16="http://schemas.microsoft.com/office/drawing/2014/main" id="{D2446718-50DA-40C8-8B78-7435B4578D07}"/>
                </a:ext>
              </a:extLst>
            </p:cNvPr>
            <p:cNvSpPr/>
            <p:nvPr/>
          </p:nvSpPr>
          <p:spPr>
            <a:xfrm>
              <a:off x="6699025" y="2746800"/>
              <a:ext cx="397050" cy="420100"/>
            </a:xfrm>
            <a:custGeom>
              <a:avLst/>
              <a:gdLst/>
              <a:ahLst/>
              <a:cxnLst/>
              <a:rect l="l" t="t" r="r" b="b"/>
              <a:pathLst>
                <a:path w="15882" h="16804" extrusionOk="0">
                  <a:moveTo>
                    <a:pt x="7934" y="0"/>
                  </a:moveTo>
                  <a:cubicBezTo>
                    <a:pt x="3554" y="0"/>
                    <a:pt x="0" y="3770"/>
                    <a:pt x="0" y="8408"/>
                  </a:cubicBezTo>
                  <a:cubicBezTo>
                    <a:pt x="0" y="13047"/>
                    <a:pt x="3554" y="16803"/>
                    <a:pt x="7934" y="16803"/>
                  </a:cubicBezTo>
                  <a:cubicBezTo>
                    <a:pt x="12315" y="16803"/>
                    <a:pt x="15881" y="13047"/>
                    <a:pt x="15881" y="8408"/>
                  </a:cubicBezTo>
                  <a:cubicBezTo>
                    <a:pt x="15881" y="3770"/>
                    <a:pt x="12315" y="0"/>
                    <a:pt x="7934" y="0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507;p50">
              <a:extLst>
                <a:ext uri="{FF2B5EF4-FFF2-40B4-BE49-F238E27FC236}">
                  <a16:creationId xmlns:a16="http://schemas.microsoft.com/office/drawing/2014/main" id="{866D6C56-4CF1-4950-9AD5-14BF6BA5AB63}"/>
                </a:ext>
              </a:extLst>
            </p:cNvPr>
            <p:cNvSpPr/>
            <p:nvPr/>
          </p:nvSpPr>
          <p:spPr>
            <a:xfrm>
              <a:off x="6878375" y="3165600"/>
              <a:ext cx="228875" cy="240025"/>
            </a:xfrm>
            <a:custGeom>
              <a:avLst/>
              <a:gdLst/>
              <a:ahLst/>
              <a:cxnLst/>
              <a:rect l="l" t="t" r="r" b="b"/>
              <a:pathLst>
                <a:path w="9155" h="9601" extrusionOk="0">
                  <a:moveTo>
                    <a:pt x="4804" y="1"/>
                  </a:moveTo>
                  <a:cubicBezTo>
                    <a:pt x="4729" y="1"/>
                    <a:pt x="4656" y="4"/>
                    <a:pt x="4584" y="11"/>
                  </a:cubicBezTo>
                  <a:cubicBezTo>
                    <a:pt x="2428" y="187"/>
                    <a:pt x="340" y="3442"/>
                    <a:pt x="1" y="8148"/>
                  </a:cubicBezTo>
                  <a:cubicBezTo>
                    <a:pt x="10" y="8148"/>
                    <a:pt x="1773" y="9600"/>
                    <a:pt x="4482" y="9600"/>
                  </a:cubicBezTo>
                  <a:cubicBezTo>
                    <a:pt x="5837" y="9600"/>
                    <a:pt x="7428" y="9237"/>
                    <a:pt x="9155" y="8148"/>
                  </a:cubicBezTo>
                  <a:cubicBezTo>
                    <a:pt x="9046" y="6927"/>
                    <a:pt x="8884" y="5720"/>
                    <a:pt x="8639" y="4527"/>
                  </a:cubicBezTo>
                  <a:cubicBezTo>
                    <a:pt x="8151" y="2004"/>
                    <a:pt x="7758" y="1489"/>
                    <a:pt x="7500" y="1204"/>
                  </a:cubicBezTo>
                  <a:cubicBezTo>
                    <a:pt x="6776" y="430"/>
                    <a:pt x="5673" y="1"/>
                    <a:pt x="4804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508;p50">
              <a:extLst>
                <a:ext uri="{FF2B5EF4-FFF2-40B4-BE49-F238E27FC236}">
                  <a16:creationId xmlns:a16="http://schemas.microsoft.com/office/drawing/2014/main" id="{B1CC0A74-D623-4FBA-B012-D3059449D1ED}"/>
                </a:ext>
              </a:extLst>
            </p:cNvPr>
            <p:cNvSpPr/>
            <p:nvPr/>
          </p:nvSpPr>
          <p:spPr>
            <a:xfrm>
              <a:off x="6764125" y="2774925"/>
              <a:ext cx="457725" cy="401125"/>
            </a:xfrm>
            <a:custGeom>
              <a:avLst/>
              <a:gdLst/>
              <a:ahLst/>
              <a:cxnLst/>
              <a:rect l="l" t="t" r="r" b="b"/>
              <a:pathLst>
                <a:path w="18309" h="16045" extrusionOk="0">
                  <a:moveTo>
                    <a:pt x="9154" y="1"/>
                  </a:moveTo>
                  <a:cubicBezTo>
                    <a:pt x="4204" y="1"/>
                    <a:pt x="149" y="3934"/>
                    <a:pt x="0" y="8884"/>
                  </a:cubicBezTo>
                  <a:cubicBezTo>
                    <a:pt x="0" y="13929"/>
                    <a:pt x="4096" y="16044"/>
                    <a:pt x="9154" y="16044"/>
                  </a:cubicBezTo>
                  <a:cubicBezTo>
                    <a:pt x="14213" y="16044"/>
                    <a:pt x="18309" y="13929"/>
                    <a:pt x="18309" y="8884"/>
                  </a:cubicBezTo>
                  <a:lnTo>
                    <a:pt x="18295" y="8884"/>
                  </a:lnTo>
                  <a:cubicBezTo>
                    <a:pt x="18146" y="3934"/>
                    <a:pt x="14091" y="1"/>
                    <a:pt x="9154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509;p50">
              <a:extLst>
                <a:ext uri="{FF2B5EF4-FFF2-40B4-BE49-F238E27FC236}">
                  <a16:creationId xmlns:a16="http://schemas.microsoft.com/office/drawing/2014/main" id="{65756B71-0ACF-4CFF-814F-5537BA5B7CB4}"/>
                </a:ext>
              </a:extLst>
            </p:cNvPr>
            <p:cNvSpPr/>
            <p:nvPr/>
          </p:nvSpPr>
          <p:spPr>
            <a:xfrm>
              <a:off x="6953300" y="3094300"/>
              <a:ext cx="79375" cy="115650"/>
            </a:xfrm>
            <a:custGeom>
              <a:avLst/>
              <a:gdLst/>
              <a:ahLst/>
              <a:cxnLst/>
              <a:rect l="l" t="t" r="r" b="b"/>
              <a:pathLst>
                <a:path w="3175" h="4626" extrusionOk="0">
                  <a:moveTo>
                    <a:pt x="1587" y="1"/>
                  </a:moveTo>
                  <a:cubicBezTo>
                    <a:pt x="720" y="1"/>
                    <a:pt x="1" y="1154"/>
                    <a:pt x="1" y="2591"/>
                  </a:cubicBezTo>
                  <a:cubicBezTo>
                    <a:pt x="1" y="4029"/>
                    <a:pt x="720" y="4626"/>
                    <a:pt x="1587" y="4626"/>
                  </a:cubicBezTo>
                  <a:cubicBezTo>
                    <a:pt x="2469" y="4626"/>
                    <a:pt x="3174" y="4015"/>
                    <a:pt x="3174" y="2591"/>
                  </a:cubicBezTo>
                  <a:cubicBezTo>
                    <a:pt x="3174" y="1154"/>
                    <a:pt x="2469" y="1"/>
                    <a:pt x="1587" y="1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510;p50">
              <a:extLst>
                <a:ext uri="{FF2B5EF4-FFF2-40B4-BE49-F238E27FC236}">
                  <a16:creationId xmlns:a16="http://schemas.microsoft.com/office/drawing/2014/main" id="{28F27A19-421B-416C-8488-5A64FFF76BE2}"/>
                </a:ext>
              </a:extLst>
            </p:cNvPr>
            <p:cNvSpPr/>
            <p:nvPr/>
          </p:nvSpPr>
          <p:spPr>
            <a:xfrm>
              <a:off x="6853625" y="2901175"/>
              <a:ext cx="150225" cy="139800"/>
            </a:xfrm>
            <a:custGeom>
              <a:avLst/>
              <a:gdLst/>
              <a:ahLst/>
              <a:cxnLst/>
              <a:rect l="l" t="t" r="r" b="b"/>
              <a:pathLst>
                <a:path w="6009" h="5592" extrusionOk="0">
                  <a:moveTo>
                    <a:pt x="2999" y="1"/>
                  </a:moveTo>
                  <a:cubicBezTo>
                    <a:pt x="1654" y="1"/>
                    <a:pt x="465" y="974"/>
                    <a:pt x="245" y="2355"/>
                  </a:cubicBezTo>
                  <a:cubicBezTo>
                    <a:pt x="1" y="3874"/>
                    <a:pt x="1031" y="5312"/>
                    <a:pt x="2564" y="5556"/>
                  </a:cubicBezTo>
                  <a:cubicBezTo>
                    <a:pt x="2714" y="5580"/>
                    <a:pt x="2863" y="5592"/>
                    <a:pt x="3010" y="5592"/>
                  </a:cubicBezTo>
                  <a:cubicBezTo>
                    <a:pt x="4355" y="5592"/>
                    <a:pt x="5544" y="4618"/>
                    <a:pt x="5764" y="3237"/>
                  </a:cubicBezTo>
                  <a:cubicBezTo>
                    <a:pt x="6008" y="1718"/>
                    <a:pt x="4978" y="281"/>
                    <a:pt x="3445" y="36"/>
                  </a:cubicBezTo>
                  <a:cubicBezTo>
                    <a:pt x="3295" y="12"/>
                    <a:pt x="3146" y="1"/>
                    <a:pt x="29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511;p50">
              <a:extLst>
                <a:ext uri="{FF2B5EF4-FFF2-40B4-BE49-F238E27FC236}">
                  <a16:creationId xmlns:a16="http://schemas.microsoft.com/office/drawing/2014/main" id="{78986D71-2E77-47BA-A210-7D07BAE684A0}"/>
                </a:ext>
              </a:extLst>
            </p:cNvPr>
            <p:cNvSpPr/>
            <p:nvPr/>
          </p:nvSpPr>
          <p:spPr>
            <a:xfrm>
              <a:off x="7077050" y="2901225"/>
              <a:ext cx="153625" cy="139725"/>
            </a:xfrm>
            <a:custGeom>
              <a:avLst/>
              <a:gdLst/>
              <a:ahLst/>
              <a:cxnLst/>
              <a:rect l="l" t="t" r="r" b="b"/>
              <a:pathLst>
                <a:path w="6145" h="5589" extrusionOk="0">
                  <a:moveTo>
                    <a:pt x="3077" y="1"/>
                  </a:moveTo>
                  <a:cubicBezTo>
                    <a:pt x="1806" y="1"/>
                    <a:pt x="656" y="873"/>
                    <a:pt x="353" y="2164"/>
                  </a:cubicBezTo>
                  <a:cubicBezTo>
                    <a:pt x="1" y="3669"/>
                    <a:pt x="923" y="5161"/>
                    <a:pt x="2428" y="5513"/>
                  </a:cubicBezTo>
                  <a:cubicBezTo>
                    <a:pt x="2645" y="5564"/>
                    <a:pt x="2862" y="5588"/>
                    <a:pt x="3075" y="5588"/>
                  </a:cubicBezTo>
                  <a:cubicBezTo>
                    <a:pt x="4343" y="5588"/>
                    <a:pt x="5490" y="4727"/>
                    <a:pt x="5792" y="3438"/>
                  </a:cubicBezTo>
                  <a:cubicBezTo>
                    <a:pt x="6144" y="1933"/>
                    <a:pt x="5209" y="428"/>
                    <a:pt x="3717" y="75"/>
                  </a:cubicBezTo>
                  <a:cubicBezTo>
                    <a:pt x="3502" y="25"/>
                    <a:pt x="3288" y="1"/>
                    <a:pt x="3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512;p50">
              <a:extLst>
                <a:ext uri="{FF2B5EF4-FFF2-40B4-BE49-F238E27FC236}">
                  <a16:creationId xmlns:a16="http://schemas.microsoft.com/office/drawing/2014/main" id="{E7B63761-2F2F-4FE2-9462-F0D96AA069AC}"/>
                </a:ext>
              </a:extLst>
            </p:cNvPr>
            <p:cNvSpPr/>
            <p:nvPr/>
          </p:nvSpPr>
          <p:spPr>
            <a:xfrm>
              <a:off x="6860075" y="2901400"/>
              <a:ext cx="137325" cy="114950"/>
            </a:xfrm>
            <a:custGeom>
              <a:avLst/>
              <a:gdLst/>
              <a:ahLst/>
              <a:cxnLst/>
              <a:rect l="l" t="t" r="r" b="b"/>
              <a:pathLst>
                <a:path w="5493" h="4598" extrusionOk="0">
                  <a:moveTo>
                    <a:pt x="2740" y="0"/>
                  </a:moveTo>
                  <a:cubicBezTo>
                    <a:pt x="1221" y="0"/>
                    <a:pt x="0" y="1017"/>
                    <a:pt x="0" y="2292"/>
                  </a:cubicBezTo>
                  <a:cubicBezTo>
                    <a:pt x="0" y="3567"/>
                    <a:pt x="1221" y="4598"/>
                    <a:pt x="2740" y="4598"/>
                  </a:cubicBezTo>
                  <a:cubicBezTo>
                    <a:pt x="4259" y="4598"/>
                    <a:pt x="5493" y="3567"/>
                    <a:pt x="5493" y="2292"/>
                  </a:cubicBezTo>
                  <a:cubicBezTo>
                    <a:pt x="5493" y="1017"/>
                    <a:pt x="4259" y="0"/>
                    <a:pt x="274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513;p50">
              <a:extLst>
                <a:ext uri="{FF2B5EF4-FFF2-40B4-BE49-F238E27FC236}">
                  <a16:creationId xmlns:a16="http://schemas.microsoft.com/office/drawing/2014/main" id="{E6F5C222-F31D-452E-8B2D-0AF3CE06BABC}"/>
                </a:ext>
              </a:extLst>
            </p:cNvPr>
            <p:cNvSpPr/>
            <p:nvPr/>
          </p:nvSpPr>
          <p:spPr>
            <a:xfrm>
              <a:off x="7084850" y="2901400"/>
              <a:ext cx="137350" cy="114950"/>
            </a:xfrm>
            <a:custGeom>
              <a:avLst/>
              <a:gdLst/>
              <a:ahLst/>
              <a:cxnLst/>
              <a:rect l="l" t="t" r="r" b="b"/>
              <a:pathLst>
                <a:path w="5494" h="4598" extrusionOk="0">
                  <a:moveTo>
                    <a:pt x="2740" y="0"/>
                  </a:moveTo>
                  <a:cubicBezTo>
                    <a:pt x="1221" y="0"/>
                    <a:pt x="1" y="1017"/>
                    <a:pt x="1" y="2292"/>
                  </a:cubicBezTo>
                  <a:cubicBezTo>
                    <a:pt x="1" y="3567"/>
                    <a:pt x="1221" y="4598"/>
                    <a:pt x="2740" y="4598"/>
                  </a:cubicBezTo>
                  <a:cubicBezTo>
                    <a:pt x="4259" y="4598"/>
                    <a:pt x="5493" y="3567"/>
                    <a:pt x="5493" y="2292"/>
                  </a:cubicBezTo>
                  <a:cubicBezTo>
                    <a:pt x="5493" y="1017"/>
                    <a:pt x="4259" y="0"/>
                    <a:pt x="274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514;p50">
              <a:extLst>
                <a:ext uri="{FF2B5EF4-FFF2-40B4-BE49-F238E27FC236}">
                  <a16:creationId xmlns:a16="http://schemas.microsoft.com/office/drawing/2014/main" id="{004E2FE0-7B0F-4248-8C82-789DB2CB904E}"/>
                </a:ext>
              </a:extLst>
            </p:cNvPr>
            <p:cNvSpPr/>
            <p:nvPr/>
          </p:nvSpPr>
          <p:spPr>
            <a:xfrm>
              <a:off x="6804475" y="3042425"/>
              <a:ext cx="168850" cy="127175"/>
            </a:xfrm>
            <a:custGeom>
              <a:avLst/>
              <a:gdLst/>
              <a:ahLst/>
              <a:cxnLst/>
              <a:rect l="l" t="t" r="r" b="b"/>
              <a:pathLst>
                <a:path w="6754" h="5087" extrusionOk="0">
                  <a:moveTo>
                    <a:pt x="2862" y="1"/>
                  </a:moveTo>
                  <a:cubicBezTo>
                    <a:pt x="1329" y="1"/>
                    <a:pt x="81" y="1181"/>
                    <a:pt x="0" y="2713"/>
                  </a:cubicBezTo>
                  <a:cubicBezTo>
                    <a:pt x="1126" y="3947"/>
                    <a:pt x="2753" y="4721"/>
                    <a:pt x="4665" y="5087"/>
                  </a:cubicBezTo>
                  <a:cubicBezTo>
                    <a:pt x="6754" y="3378"/>
                    <a:pt x="5547" y="1"/>
                    <a:pt x="2862" y="1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515;p50">
              <a:extLst>
                <a:ext uri="{FF2B5EF4-FFF2-40B4-BE49-F238E27FC236}">
                  <a16:creationId xmlns:a16="http://schemas.microsoft.com/office/drawing/2014/main" id="{19082201-FB41-46F7-A09B-19E0149E0741}"/>
                </a:ext>
              </a:extLst>
            </p:cNvPr>
            <p:cNvSpPr/>
            <p:nvPr/>
          </p:nvSpPr>
          <p:spPr>
            <a:xfrm>
              <a:off x="7115100" y="3042350"/>
              <a:ext cx="101325" cy="102175"/>
            </a:xfrm>
            <a:custGeom>
              <a:avLst/>
              <a:gdLst/>
              <a:ahLst/>
              <a:cxnLst/>
              <a:rect l="l" t="t" r="r" b="b"/>
              <a:pathLst>
                <a:path w="4053" h="4087" extrusionOk="0">
                  <a:moveTo>
                    <a:pt x="3584" y="0"/>
                  </a:moveTo>
                  <a:cubicBezTo>
                    <a:pt x="3550" y="0"/>
                    <a:pt x="3517" y="2"/>
                    <a:pt x="3483" y="4"/>
                  </a:cubicBezTo>
                  <a:cubicBezTo>
                    <a:pt x="3477" y="4"/>
                    <a:pt x="3470" y="4"/>
                    <a:pt x="3464" y="4"/>
                  </a:cubicBezTo>
                  <a:cubicBezTo>
                    <a:pt x="1373" y="4"/>
                    <a:pt x="1" y="2193"/>
                    <a:pt x="893" y="4086"/>
                  </a:cubicBezTo>
                  <a:cubicBezTo>
                    <a:pt x="2466" y="3232"/>
                    <a:pt x="3605" y="1903"/>
                    <a:pt x="4053" y="58"/>
                  </a:cubicBezTo>
                  <a:cubicBezTo>
                    <a:pt x="3897" y="25"/>
                    <a:pt x="3740" y="0"/>
                    <a:pt x="3584" y="0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516;p50">
              <a:extLst>
                <a:ext uri="{FF2B5EF4-FFF2-40B4-BE49-F238E27FC236}">
                  <a16:creationId xmlns:a16="http://schemas.microsoft.com/office/drawing/2014/main" id="{05BF92D6-DA27-46C6-9605-5618D763365B}"/>
                </a:ext>
              </a:extLst>
            </p:cNvPr>
            <p:cNvSpPr/>
            <p:nvPr/>
          </p:nvSpPr>
          <p:spPr>
            <a:xfrm>
              <a:off x="6686475" y="2953275"/>
              <a:ext cx="110900" cy="110550"/>
            </a:xfrm>
            <a:custGeom>
              <a:avLst/>
              <a:gdLst/>
              <a:ahLst/>
              <a:cxnLst/>
              <a:rect l="l" t="t" r="r" b="b"/>
              <a:pathLst>
                <a:path w="4436" h="4422" extrusionOk="0">
                  <a:moveTo>
                    <a:pt x="1736" y="0"/>
                  </a:moveTo>
                  <a:cubicBezTo>
                    <a:pt x="516" y="0"/>
                    <a:pt x="41" y="977"/>
                    <a:pt x="41" y="2184"/>
                  </a:cubicBezTo>
                  <a:cubicBezTo>
                    <a:pt x="0" y="3404"/>
                    <a:pt x="991" y="4421"/>
                    <a:pt x="2211" y="4421"/>
                  </a:cubicBezTo>
                  <a:cubicBezTo>
                    <a:pt x="3445" y="4421"/>
                    <a:pt x="4435" y="3404"/>
                    <a:pt x="4395" y="2184"/>
                  </a:cubicBezTo>
                  <a:cubicBezTo>
                    <a:pt x="4395" y="977"/>
                    <a:pt x="2943" y="0"/>
                    <a:pt x="1736" y="0"/>
                  </a:cubicBezTo>
                  <a:close/>
                </a:path>
              </a:pathLst>
            </a:custGeom>
            <a:solidFill>
              <a:srgbClr val="BA89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517;p50">
              <a:extLst>
                <a:ext uri="{FF2B5EF4-FFF2-40B4-BE49-F238E27FC236}">
                  <a16:creationId xmlns:a16="http://schemas.microsoft.com/office/drawing/2014/main" id="{B0D4DF3C-EB4A-4ABC-88A6-B12446E752BA}"/>
                </a:ext>
              </a:extLst>
            </p:cNvPr>
            <p:cNvSpPr/>
            <p:nvPr/>
          </p:nvSpPr>
          <p:spPr>
            <a:xfrm>
              <a:off x="6680300" y="2674175"/>
              <a:ext cx="543275" cy="367050"/>
            </a:xfrm>
            <a:custGeom>
              <a:avLst/>
              <a:gdLst/>
              <a:ahLst/>
              <a:cxnLst/>
              <a:rect l="l" t="t" r="r" b="b"/>
              <a:pathLst>
                <a:path w="21731" h="14682" extrusionOk="0">
                  <a:moveTo>
                    <a:pt x="10938" y="1"/>
                  </a:moveTo>
                  <a:cubicBezTo>
                    <a:pt x="9275" y="1"/>
                    <a:pt x="6677" y="1829"/>
                    <a:pt x="6649" y="3217"/>
                  </a:cubicBezTo>
                  <a:cubicBezTo>
                    <a:pt x="6643" y="3217"/>
                    <a:pt x="6637" y="3217"/>
                    <a:pt x="6631" y="3217"/>
                  </a:cubicBezTo>
                  <a:cubicBezTo>
                    <a:pt x="4227" y="3217"/>
                    <a:pt x="1" y="11450"/>
                    <a:pt x="4465" y="11924"/>
                  </a:cubicBezTo>
                  <a:cubicBezTo>
                    <a:pt x="4465" y="11924"/>
                    <a:pt x="4357" y="14487"/>
                    <a:pt x="5374" y="14677"/>
                  </a:cubicBezTo>
                  <a:cubicBezTo>
                    <a:pt x="5391" y="14680"/>
                    <a:pt x="5408" y="14681"/>
                    <a:pt x="5425" y="14681"/>
                  </a:cubicBezTo>
                  <a:cubicBezTo>
                    <a:pt x="6407" y="14681"/>
                    <a:pt x="6486" y="9727"/>
                    <a:pt x="6486" y="9727"/>
                  </a:cubicBezTo>
                  <a:cubicBezTo>
                    <a:pt x="6486" y="9727"/>
                    <a:pt x="7896" y="8886"/>
                    <a:pt x="8086" y="6838"/>
                  </a:cubicBezTo>
                  <a:cubicBezTo>
                    <a:pt x="11594" y="8280"/>
                    <a:pt x="13647" y="8761"/>
                    <a:pt x="14824" y="8761"/>
                  </a:cubicBezTo>
                  <a:cubicBezTo>
                    <a:pt x="17179" y="8761"/>
                    <a:pt x="16034" y="6838"/>
                    <a:pt x="16034" y="6838"/>
                  </a:cubicBezTo>
                  <a:lnTo>
                    <a:pt x="16034" y="6838"/>
                  </a:lnTo>
                  <a:cubicBezTo>
                    <a:pt x="16034" y="6838"/>
                    <a:pt x="17542" y="7489"/>
                    <a:pt x="18924" y="7489"/>
                  </a:cubicBezTo>
                  <a:cubicBezTo>
                    <a:pt x="19789" y="7489"/>
                    <a:pt x="20605" y="7234"/>
                    <a:pt x="20970" y="6404"/>
                  </a:cubicBezTo>
                  <a:cubicBezTo>
                    <a:pt x="21731" y="3696"/>
                    <a:pt x="18144" y="675"/>
                    <a:pt x="14536" y="675"/>
                  </a:cubicBezTo>
                  <a:cubicBezTo>
                    <a:pt x="13770" y="675"/>
                    <a:pt x="13003" y="811"/>
                    <a:pt x="12277" y="1115"/>
                  </a:cubicBezTo>
                  <a:cubicBezTo>
                    <a:pt x="12161" y="318"/>
                    <a:pt x="11631" y="1"/>
                    <a:pt x="10938" y="1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518;p50">
              <a:extLst>
                <a:ext uri="{FF2B5EF4-FFF2-40B4-BE49-F238E27FC236}">
                  <a16:creationId xmlns:a16="http://schemas.microsoft.com/office/drawing/2014/main" id="{61353225-C094-4A9C-BAC3-52FCAB28CA6B}"/>
                </a:ext>
              </a:extLst>
            </p:cNvPr>
            <p:cNvSpPr/>
            <p:nvPr/>
          </p:nvSpPr>
          <p:spPr>
            <a:xfrm>
              <a:off x="6853975" y="2787125"/>
              <a:ext cx="93600" cy="88275"/>
            </a:xfrm>
            <a:custGeom>
              <a:avLst/>
              <a:gdLst/>
              <a:ahLst/>
              <a:cxnLst/>
              <a:rect l="l" t="t" r="r" b="b"/>
              <a:pathLst>
                <a:path w="3744" h="3531" extrusionOk="0">
                  <a:moveTo>
                    <a:pt x="2089" y="1"/>
                  </a:moveTo>
                  <a:lnTo>
                    <a:pt x="0" y="1045"/>
                  </a:lnTo>
                  <a:cubicBezTo>
                    <a:pt x="0" y="1045"/>
                    <a:pt x="1237" y="3531"/>
                    <a:pt x="2387" y="3531"/>
                  </a:cubicBezTo>
                  <a:cubicBezTo>
                    <a:pt x="2442" y="3531"/>
                    <a:pt x="2496" y="3525"/>
                    <a:pt x="2550" y="3513"/>
                  </a:cubicBezTo>
                  <a:cubicBezTo>
                    <a:pt x="3743" y="3269"/>
                    <a:pt x="2089" y="1"/>
                    <a:pt x="2089" y="1"/>
                  </a:cubicBez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519;p50">
              <a:extLst>
                <a:ext uri="{FF2B5EF4-FFF2-40B4-BE49-F238E27FC236}">
                  <a16:creationId xmlns:a16="http://schemas.microsoft.com/office/drawing/2014/main" id="{00349C6E-7DA5-4631-B4A6-A8F18A2FEBB0}"/>
                </a:ext>
              </a:extLst>
            </p:cNvPr>
            <p:cNvSpPr/>
            <p:nvPr/>
          </p:nvSpPr>
          <p:spPr>
            <a:xfrm>
              <a:off x="6915325" y="2768150"/>
              <a:ext cx="163450" cy="105475"/>
            </a:xfrm>
            <a:custGeom>
              <a:avLst/>
              <a:gdLst/>
              <a:ahLst/>
              <a:cxnLst/>
              <a:rect l="l" t="t" r="r" b="b"/>
              <a:pathLst>
                <a:path w="6538" h="4219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109"/>
                    <a:pt x="638" y="231"/>
                    <a:pt x="950" y="353"/>
                  </a:cubicBezTo>
                  <a:cubicBezTo>
                    <a:pt x="1262" y="475"/>
                    <a:pt x="1574" y="597"/>
                    <a:pt x="1886" y="733"/>
                  </a:cubicBezTo>
                  <a:cubicBezTo>
                    <a:pt x="2523" y="977"/>
                    <a:pt x="3120" y="1289"/>
                    <a:pt x="3703" y="1641"/>
                  </a:cubicBezTo>
                  <a:cubicBezTo>
                    <a:pt x="3839" y="1723"/>
                    <a:pt x="3974" y="1831"/>
                    <a:pt x="4096" y="1940"/>
                  </a:cubicBezTo>
                  <a:cubicBezTo>
                    <a:pt x="4219" y="2035"/>
                    <a:pt x="4327" y="2157"/>
                    <a:pt x="4395" y="2306"/>
                  </a:cubicBezTo>
                  <a:cubicBezTo>
                    <a:pt x="4408" y="2333"/>
                    <a:pt x="4422" y="2374"/>
                    <a:pt x="4422" y="2414"/>
                  </a:cubicBezTo>
                  <a:cubicBezTo>
                    <a:pt x="4436" y="2442"/>
                    <a:pt x="4449" y="2496"/>
                    <a:pt x="4449" y="2537"/>
                  </a:cubicBezTo>
                  <a:cubicBezTo>
                    <a:pt x="4463" y="2631"/>
                    <a:pt x="4490" y="2713"/>
                    <a:pt x="4544" y="2794"/>
                  </a:cubicBezTo>
                  <a:cubicBezTo>
                    <a:pt x="4639" y="2943"/>
                    <a:pt x="4775" y="3065"/>
                    <a:pt x="4937" y="3147"/>
                  </a:cubicBezTo>
                  <a:cubicBezTo>
                    <a:pt x="5249" y="3296"/>
                    <a:pt x="5561" y="3418"/>
                    <a:pt x="5887" y="3527"/>
                  </a:cubicBezTo>
                  <a:cubicBezTo>
                    <a:pt x="6049" y="3594"/>
                    <a:pt x="6199" y="3676"/>
                    <a:pt x="6321" y="3784"/>
                  </a:cubicBezTo>
                  <a:cubicBezTo>
                    <a:pt x="6443" y="3893"/>
                    <a:pt x="6524" y="4042"/>
                    <a:pt x="6538" y="4218"/>
                  </a:cubicBezTo>
                  <a:cubicBezTo>
                    <a:pt x="6538" y="4123"/>
                    <a:pt x="6524" y="4042"/>
                    <a:pt x="6497" y="3961"/>
                  </a:cubicBezTo>
                  <a:cubicBezTo>
                    <a:pt x="6456" y="3879"/>
                    <a:pt x="6416" y="3811"/>
                    <a:pt x="6348" y="3757"/>
                  </a:cubicBezTo>
                  <a:cubicBezTo>
                    <a:pt x="6226" y="3635"/>
                    <a:pt x="6077" y="3540"/>
                    <a:pt x="5914" y="3472"/>
                  </a:cubicBezTo>
                  <a:cubicBezTo>
                    <a:pt x="5602" y="3350"/>
                    <a:pt x="5290" y="3215"/>
                    <a:pt x="4992" y="3052"/>
                  </a:cubicBezTo>
                  <a:cubicBezTo>
                    <a:pt x="4856" y="2971"/>
                    <a:pt x="4747" y="2862"/>
                    <a:pt x="4653" y="2726"/>
                  </a:cubicBezTo>
                  <a:cubicBezTo>
                    <a:pt x="4612" y="2659"/>
                    <a:pt x="4585" y="2591"/>
                    <a:pt x="4571" y="2523"/>
                  </a:cubicBezTo>
                  <a:cubicBezTo>
                    <a:pt x="4571" y="2469"/>
                    <a:pt x="4571" y="2442"/>
                    <a:pt x="4558" y="2401"/>
                  </a:cubicBezTo>
                  <a:cubicBezTo>
                    <a:pt x="4544" y="2347"/>
                    <a:pt x="4544" y="2306"/>
                    <a:pt x="4517" y="2252"/>
                  </a:cubicBezTo>
                  <a:cubicBezTo>
                    <a:pt x="4449" y="2089"/>
                    <a:pt x="4327" y="1953"/>
                    <a:pt x="4191" y="1831"/>
                  </a:cubicBezTo>
                  <a:cubicBezTo>
                    <a:pt x="4069" y="1709"/>
                    <a:pt x="3934" y="1614"/>
                    <a:pt x="3785" y="1519"/>
                  </a:cubicBezTo>
                  <a:cubicBezTo>
                    <a:pt x="3201" y="1167"/>
                    <a:pt x="2578" y="868"/>
                    <a:pt x="1940" y="624"/>
                  </a:cubicBezTo>
                  <a:cubicBezTo>
                    <a:pt x="1303" y="380"/>
                    <a:pt x="652" y="177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520;p50">
              <a:extLst>
                <a:ext uri="{FF2B5EF4-FFF2-40B4-BE49-F238E27FC236}">
                  <a16:creationId xmlns:a16="http://schemas.microsoft.com/office/drawing/2014/main" id="{3C855529-1029-4036-8807-B4072B00F3FB}"/>
                </a:ext>
              </a:extLst>
            </p:cNvPr>
            <p:cNvSpPr/>
            <p:nvPr/>
          </p:nvSpPr>
          <p:spPr>
            <a:xfrm>
              <a:off x="6952300" y="2761700"/>
              <a:ext cx="197675" cy="63100"/>
            </a:xfrm>
            <a:custGeom>
              <a:avLst/>
              <a:gdLst/>
              <a:ahLst/>
              <a:cxnLst/>
              <a:rect l="l" t="t" r="r" b="b"/>
              <a:pathLst>
                <a:path w="7907" h="2524" extrusionOk="0">
                  <a:moveTo>
                    <a:pt x="0" y="1"/>
                  </a:moveTo>
                  <a:lnTo>
                    <a:pt x="0" y="1"/>
                  </a:lnTo>
                  <a:cubicBezTo>
                    <a:pt x="353" y="69"/>
                    <a:pt x="705" y="136"/>
                    <a:pt x="1058" y="204"/>
                  </a:cubicBezTo>
                  <a:cubicBezTo>
                    <a:pt x="1397" y="272"/>
                    <a:pt x="1750" y="340"/>
                    <a:pt x="2089" y="421"/>
                  </a:cubicBezTo>
                  <a:cubicBezTo>
                    <a:pt x="2428" y="516"/>
                    <a:pt x="2767" y="598"/>
                    <a:pt x="3106" y="706"/>
                  </a:cubicBezTo>
                  <a:cubicBezTo>
                    <a:pt x="3445" y="801"/>
                    <a:pt x="3770" y="937"/>
                    <a:pt x="4069" y="1113"/>
                  </a:cubicBezTo>
                  <a:cubicBezTo>
                    <a:pt x="4218" y="1181"/>
                    <a:pt x="4340" y="1289"/>
                    <a:pt x="4435" y="1438"/>
                  </a:cubicBezTo>
                  <a:cubicBezTo>
                    <a:pt x="4543" y="1601"/>
                    <a:pt x="4692" y="1723"/>
                    <a:pt x="4882" y="1791"/>
                  </a:cubicBezTo>
                  <a:cubicBezTo>
                    <a:pt x="5221" y="1913"/>
                    <a:pt x="5574" y="1981"/>
                    <a:pt x="5927" y="2008"/>
                  </a:cubicBezTo>
                  <a:cubicBezTo>
                    <a:pt x="6279" y="2049"/>
                    <a:pt x="6632" y="2062"/>
                    <a:pt x="6984" y="2116"/>
                  </a:cubicBezTo>
                  <a:cubicBezTo>
                    <a:pt x="7161" y="2130"/>
                    <a:pt x="7323" y="2171"/>
                    <a:pt x="7500" y="2225"/>
                  </a:cubicBezTo>
                  <a:cubicBezTo>
                    <a:pt x="7663" y="2266"/>
                    <a:pt x="7812" y="2374"/>
                    <a:pt x="7907" y="2523"/>
                  </a:cubicBezTo>
                  <a:cubicBezTo>
                    <a:pt x="7825" y="2361"/>
                    <a:pt x="7676" y="2238"/>
                    <a:pt x="7513" y="2184"/>
                  </a:cubicBezTo>
                  <a:cubicBezTo>
                    <a:pt x="7337" y="2130"/>
                    <a:pt x="7174" y="2076"/>
                    <a:pt x="6998" y="2049"/>
                  </a:cubicBezTo>
                  <a:cubicBezTo>
                    <a:pt x="6645" y="1981"/>
                    <a:pt x="6293" y="1954"/>
                    <a:pt x="5940" y="1899"/>
                  </a:cubicBezTo>
                  <a:cubicBezTo>
                    <a:pt x="5601" y="1872"/>
                    <a:pt x="5262" y="1791"/>
                    <a:pt x="4923" y="1669"/>
                  </a:cubicBezTo>
                  <a:cubicBezTo>
                    <a:pt x="4774" y="1615"/>
                    <a:pt x="4638" y="1506"/>
                    <a:pt x="4557" y="1371"/>
                  </a:cubicBezTo>
                  <a:cubicBezTo>
                    <a:pt x="4448" y="1208"/>
                    <a:pt x="4313" y="1072"/>
                    <a:pt x="4150" y="991"/>
                  </a:cubicBezTo>
                  <a:cubicBezTo>
                    <a:pt x="3825" y="814"/>
                    <a:pt x="3485" y="679"/>
                    <a:pt x="3146" y="584"/>
                  </a:cubicBezTo>
                  <a:cubicBezTo>
                    <a:pt x="2807" y="475"/>
                    <a:pt x="2455" y="394"/>
                    <a:pt x="2116" y="326"/>
                  </a:cubicBezTo>
                  <a:cubicBezTo>
                    <a:pt x="1410" y="177"/>
                    <a:pt x="705" y="69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521;p50">
              <a:extLst>
                <a:ext uri="{FF2B5EF4-FFF2-40B4-BE49-F238E27FC236}">
                  <a16:creationId xmlns:a16="http://schemas.microsoft.com/office/drawing/2014/main" id="{B2690643-6E75-49DD-B66D-5AFE0F0FCA37}"/>
                </a:ext>
              </a:extLst>
            </p:cNvPr>
            <p:cNvSpPr/>
            <p:nvPr/>
          </p:nvSpPr>
          <p:spPr>
            <a:xfrm>
              <a:off x="6972625" y="2740475"/>
              <a:ext cx="200075" cy="41250"/>
            </a:xfrm>
            <a:custGeom>
              <a:avLst/>
              <a:gdLst/>
              <a:ahLst/>
              <a:cxnLst/>
              <a:rect l="l" t="t" r="r" b="b"/>
              <a:pathLst>
                <a:path w="8003" h="1650" extrusionOk="0">
                  <a:moveTo>
                    <a:pt x="1680" y="1"/>
                  </a:moveTo>
                  <a:cubicBezTo>
                    <a:pt x="1116" y="1"/>
                    <a:pt x="554" y="44"/>
                    <a:pt x="1" y="131"/>
                  </a:cubicBezTo>
                  <a:cubicBezTo>
                    <a:pt x="353" y="104"/>
                    <a:pt x="706" y="90"/>
                    <a:pt x="1059" y="90"/>
                  </a:cubicBezTo>
                  <a:cubicBezTo>
                    <a:pt x="1205" y="85"/>
                    <a:pt x="1351" y="81"/>
                    <a:pt x="1497" y="81"/>
                  </a:cubicBezTo>
                  <a:cubicBezTo>
                    <a:pt x="1703" y="81"/>
                    <a:pt x="1910" y="88"/>
                    <a:pt x="2116" y="104"/>
                  </a:cubicBezTo>
                  <a:cubicBezTo>
                    <a:pt x="2455" y="117"/>
                    <a:pt x="2808" y="172"/>
                    <a:pt x="3147" y="253"/>
                  </a:cubicBezTo>
                  <a:cubicBezTo>
                    <a:pt x="3310" y="294"/>
                    <a:pt x="3459" y="348"/>
                    <a:pt x="3608" y="443"/>
                  </a:cubicBezTo>
                  <a:cubicBezTo>
                    <a:pt x="3649" y="456"/>
                    <a:pt x="3676" y="484"/>
                    <a:pt x="3717" y="511"/>
                  </a:cubicBezTo>
                  <a:lnTo>
                    <a:pt x="3812" y="592"/>
                  </a:lnTo>
                  <a:cubicBezTo>
                    <a:pt x="3879" y="660"/>
                    <a:pt x="3961" y="714"/>
                    <a:pt x="4042" y="755"/>
                  </a:cubicBezTo>
                  <a:cubicBezTo>
                    <a:pt x="4359" y="852"/>
                    <a:pt x="4676" y="906"/>
                    <a:pt x="5003" y="906"/>
                  </a:cubicBezTo>
                  <a:cubicBezTo>
                    <a:pt x="5040" y="906"/>
                    <a:pt x="5077" y="905"/>
                    <a:pt x="5114" y="904"/>
                  </a:cubicBezTo>
                  <a:lnTo>
                    <a:pt x="6171" y="918"/>
                  </a:lnTo>
                  <a:cubicBezTo>
                    <a:pt x="6510" y="918"/>
                    <a:pt x="6863" y="958"/>
                    <a:pt x="7202" y="1053"/>
                  </a:cubicBezTo>
                  <a:cubicBezTo>
                    <a:pt x="7365" y="1094"/>
                    <a:pt x="7528" y="1162"/>
                    <a:pt x="7663" y="1257"/>
                  </a:cubicBezTo>
                  <a:cubicBezTo>
                    <a:pt x="7812" y="1365"/>
                    <a:pt x="7921" y="1501"/>
                    <a:pt x="8002" y="1650"/>
                  </a:cubicBezTo>
                  <a:cubicBezTo>
                    <a:pt x="7853" y="1324"/>
                    <a:pt x="7568" y="1080"/>
                    <a:pt x="7216" y="985"/>
                  </a:cubicBezTo>
                  <a:cubicBezTo>
                    <a:pt x="6877" y="877"/>
                    <a:pt x="6524" y="823"/>
                    <a:pt x="6171" y="809"/>
                  </a:cubicBezTo>
                  <a:cubicBezTo>
                    <a:pt x="5805" y="782"/>
                    <a:pt x="5453" y="796"/>
                    <a:pt x="5114" y="782"/>
                  </a:cubicBezTo>
                  <a:cubicBezTo>
                    <a:pt x="4761" y="782"/>
                    <a:pt x="4422" y="728"/>
                    <a:pt x="4096" y="619"/>
                  </a:cubicBezTo>
                  <a:cubicBezTo>
                    <a:pt x="4015" y="592"/>
                    <a:pt x="3947" y="551"/>
                    <a:pt x="3893" y="497"/>
                  </a:cubicBezTo>
                  <a:lnTo>
                    <a:pt x="3785" y="402"/>
                  </a:lnTo>
                  <a:cubicBezTo>
                    <a:pt x="3757" y="375"/>
                    <a:pt x="3717" y="348"/>
                    <a:pt x="3676" y="321"/>
                  </a:cubicBezTo>
                  <a:cubicBezTo>
                    <a:pt x="3513" y="239"/>
                    <a:pt x="3337" y="172"/>
                    <a:pt x="3161" y="131"/>
                  </a:cubicBezTo>
                  <a:cubicBezTo>
                    <a:pt x="2822" y="50"/>
                    <a:pt x="2455" y="9"/>
                    <a:pt x="2103" y="9"/>
                  </a:cubicBezTo>
                  <a:cubicBezTo>
                    <a:pt x="1962" y="4"/>
                    <a:pt x="1821" y="1"/>
                    <a:pt x="168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522;p50">
              <a:extLst>
                <a:ext uri="{FF2B5EF4-FFF2-40B4-BE49-F238E27FC236}">
                  <a16:creationId xmlns:a16="http://schemas.microsoft.com/office/drawing/2014/main" id="{F570107E-3455-468A-B3C3-B09A84674CC0}"/>
                </a:ext>
              </a:extLst>
            </p:cNvPr>
            <p:cNvSpPr/>
            <p:nvPr/>
          </p:nvSpPr>
          <p:spPr>
            <a:xfrm>
              <a:off x="7113000" y="2788500"/>
              <a:ext cx="76975" cy="41375"/>
            </a:xfrm>
            <a:custGeom>
              <a:avLst/>
              <a:gdLst/>
              <a:ahLst/>
              <a:cxnLst/>
              <a:rect l="l" t="t" r="r" b="b"/>
              <a:pathLst>
                <a:path w="3079" h="1655" extrusionOk="0">
                  <a:moveTo>
                    <a:pt x="0" y="0"/>
                  </a:moveTo>
                  <a:cubicBezTo>
                    <a:pt x="150" y="27"/>
                    <a:pt x="285" y="82"/>
                    <a:pt x="434" y="122"/>
                  </a:cubicBezTo>
                  <a:cubicBezTo>
                    <a:pt x="584" y="163"/>
                    <a:pt x="733" y="204"/>
                    <a:pt x="882" y="244"/>
                  </a:cubicBezTo>
                  <a:cubicBezTo>
                    <a:pt x="1167" y="339"/>
                    <a:pt x="1452" y="434"/>
                    <a:pt x="1736" y="556"/>
                  </a:cubicBezTo>
                  <a:cubicBezTo>
                    <a:pt x="2021" y="665"/>
                    <a:pt x="2292" y="800"/>
                    <a:pt x="2550" y="963"/>
                  </a:cubicBezTo>
                  <a:cubicBezTo>
                    <a:pt x="2672" y="1044"/>
                    <a:pt x="2781" y="1139"/>
                    <a:pt x="2889" y="1248"/>
                  </a:cubicBezTo>
                  <a:cubicBezTo>
                    <a:pt x="2984" y="1356"/>
                    <a:pt x="3052" y="1506"/>
                    <a:pt x="3065" y="1655"/>
                  </a:cubicBezTo>
                  <a:cubicBezTo>
                    <a:pt x="3079" y="1492"/>
                    <a:pt x="3025" y="1343"/>
                    <a:pt x="2943" y="1207"/>
                  </a:cubicBezTo>
                  <a:cubicBezTo>
                    <a:pt x="2848" y="1072"/>
                    <a:pt x="2740" y="963"/>
                    <a:pt x="2618" y="868"/>
                  </a:cubicBezTo>
                  <a:cubicBezTo>
                    <a:pt x="2360" y="678"/>
                    <a:pt x="2089" y="529"/>
                    <a:pt x="1791" y="421"/>
                  </a:cubicBezTo>
                  <a:cubicBezTo>
                    <a:pt x="1506" y="299"/>
                    <a:pt x="1207" y="217"/>
                    <a:pt x="909" y="149"/>
                  </a:cubicBezTo>
                  <a:cubicBezTo>
                    <a:pt x="611" y="68"/>
                    <a:pt x="299" y="14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523;p50">
              <a:extLst>
                <a:ext uri="{FF2B5EF4-FFF2-40B4-BE49-F238E27FC236}">
                  <a16:creationId xmlns:a16="http://schemas.microsoft.com/office/drawing/2014/main" id="{36E90181-22D9-4085-80A5-2459DC8A815A}"/>
                </a:ext>
              </a:extLst>
            </p:cNvPr>
            <p:cNvSpPr/>
            <p:nvPr/>
          </p:nvSpPr>
          <p:spPr>
            <a:xfrm>
              <a:off x="6886175" y="2787125"/>
              <a:ext cx="38675" cy="55300"/>
            </a:xfrm>
            <a:custGeom>
              <a:avLst/>
              <a:gdLst/>
              <a:ahLst/>
              <a:cxnLst/>
              <a:rect l="l" t="t" r="r" b="b"/>
              <a:pathLst>
                <a:path w="1547" h="2212" extrusionOk="0">
                  <a:moveTo>
                    <a:pt x="0" y="1"/>
                  </a:moveTo>
                  <a:cubicBezTo>
                    <a:pt x="163" y="177"/>
                    <a:pt x="326" y="340"/>
                    <a:pt x="475" y="516"/>
                  </a:cubicBezTo>
                  <a:cubicBezTo>
                    <a:pt x="611" y="679"/>
                    <a:pt x="760" y="855"/>
                    <a:pt x="896" y="1032"/>
                  </a:cubicBezTo>
                  <a:cubicBezTo>
                    <a:pt x="1045" y="1208"/>
                    <a:pt x="1167" y="1398"/>
                    <a:pt x="1289" y="1588"/>
                  </a:cubicBezTo>
                  <a:cubicBezTo>
                    <a:pt x="1397" y="1778"/>
                    <a:pt x="1492" y="1981"/>
                    <a:pt x="1547" y="2212"/>
                  </a:cubicBezTo>
                  <a:cubicBezTo>
                    <a:pt x="1547" y="1967"/>
                    <a:pt x="1479" y="1737"/>
                    <a:pt x="1384" y="1533"/>
                  </a:cubicBezTo>
                  <a:cubicBezTo>
                    <a:pt x="1275" y="1316"/>
                    <a:pt x="1153" y="1113"/>
                    <a:pt x="1004" y="937"/>
                  </a:cubicBezTo>
                  <a:cubicBezTo>
                    <a:pt x="868" y="760"/>
                    <a:pt x="706" y="584"/>
                    <a:pt x="543" y="435"/>
                  </a:cubicBezTo>
                  <a:cubicBezTo>
                    <a:pt x="367" y="272"/>
                    <a:pt x="190" y="123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524;p50">
              <a:extLst>
                <a:ext uri="{FF2B5EF4-FFF2-40B4-BE49-F238E27FC236}">
                  <a16:creationId xmlns:a16="http://schemas.microsoft.com/office/drawing/2014/main" id="{DF421B5E-470F-4610-92F7-A169E57EC2DB}"/>
                </a:ext>
              </a:extLst>
            </p:cNvPr>
            <p:cNvSpPr/>
            <p:nvPr/>
          </p:nvSpPr>
          <p:spPr>
            <a:xfrm>
              <a:off x="6858700" y="2787125"/>
              <a:ext cx="32250" cy="54950"/>
            </a:xfrm>
            <a:custGeom>
              <a:avLst/>
              <a:gdLst/>
              <a:ahLst/>
              <a:cxnLst/>
              <a:rect l="l" t="t" r="r" b="b"/>
              <a:pathLst>
                <a:path w="1290" h="2198" extrusionOk="0">
                  <a:moveTo>
                    <a:pt x="1" y="1"/>
                  </a:moveTo>
                  <a:cubicBezTo>
                    <a:pt x="15" y="218"/>
                    <a:pt x="42" y="448"/>
                    <a:pt x="109" y="652"/>
                  </a:cubicBezTo>
                  <a:cubicBezTo>
                    <a:pt x="164" y="869"/>
                    <a:pt x="245" y="1072"/>
                    <a:pt x="354" y="1276"/>
                  </a:cubicBezTo>
                  <a:cubicBezTo>
                    <a:pt x="448" y="1479"/>
                    <a:pt x="584" y="1655"/>
                    <a:pt x="733" y="1832"/>
                  </a:cubicBezTo>
                  <a:cubicBezTo>
                    <a:pt x="896" y="1981"/>
                    <a:pt x="1072" y="2117"/>
                    <a:pt x="1289" y="2198"/>
                  </a:cubicBezTo>
                  <a:cubicBezTo>
                    <a:pt x="1113" y="2076"/>
                    <a:pt x="950" y="1913"/>
                    <a:pt x="815" y="1750"/>
                  </a:cubicBezTo>
                  <a:cubicBezTo>
                    <a:pt x="693" y="1574"/>
                    <a:pt x="584" y="1398"/>
                    <a:pt x="476" y="1208"/>
                  </a:cubicBezTo>
                  <a:cubicBezTo>
                    <a:pt x="381" y="1018"/>
                    <a:pt x="299" y="815"/>
                    <a:pt x="218" y="625"/>
                  </a:cubicBezTo>
                  <a:cubicBezTo>
                    <a:pt x="177" y="516"/>
                    <a:pt x="150" y="408"/>
                    <a:pt x="109" y="313"/>
                  </a:cubicBezTo>
                  <a:cubicBezTo>
                    <a:pt x="69" y="218"/>
                    <a:pt x="42" y="109"/>
                    <a:pt x="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525;p50">
              <a:extLst>
                <a:ext uri="{FF2B5EF4-FFF2-40B4-BE49-F238E27FC236}">
                  <a16:creationId xmlns:a16="http://schemas.microsoft.com/office/drawing/2014/main" id="{1A364AB7-52F9-4C1A-9AE3-450F62CBE1AE}"/>
                </a:ext>
              </a:extLst>
            </p:cNvPr>
            <p:cNvSpPr/>
            <p:nvPr/>
          </p:nvSpPr>
          <p:spPr>
            <a:xfrm>
              <a:off x="6886175" y="2806800"/>
              <a:ext cx="26800" cy="55625"/>
            </a:xfrm>
            <a:custGeom>
              <a:avLst/>
              <a:gdLst/>
              <a:ahLst/>
              <a:cxnLst/>
              <a:rect l="l" t="t" r="r" b="b"/>
              <a:pathLst>
                <a:path w="1072" h="2225" extrusionOk="0">
                  <a:moveTo>
                    <a:pt x="0" y="1"/>
                  </a:moveTo>
                  <a:cubicBezTo>
                    <a:pt x="190" y="380"/>
                    <a:pt x="380" y="746"/>
                    <a:pt x="570" y="1099"/>
                  </a:cubicBezTo>
                  <a:cubicBezTo>
                    <a:pt x="760" y="1465"/>
                    <a:pt x="923" y="1845"/>
                    <a:pt x="1072" y="2225"/>
                  </a:cubicBezTo>
                  <a:cubicBezTo>
                    <a:pt x="1018" y="1804"/>
                    <a:pt x="896" y="1411"/>
                    <a:pt x="692" y="1045"/>
                  </a:cubicBezTo>
                  <a:cubicBezTo>
                    <a:pt x="597" y="855"/>
                    <a:pt x="502" y="665"/>
                    <a:pt x="380" y="502"/>
                  </a:cubicBezTo>
                  <a:cubicBezTo>
                    <a:pt x="272" y="326"/>
                    <a:pt x="136" y="163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526;p50">
              <a:extLst>
                <a:ext uri="{FF2B5EF4-FFF2-40B4-BE49-F238E27FC236}">
                  <a16:creationId xmlns:a16="http://schemas.microsoft.com/office/drawing/2014/main" id="{513D52F1-BE33-4093-97E2-EE2BC8687CF5}"/>
                </a:ext>
              </a:extLst>
            </p:cNvPr>
            <p:cNvSpPr/>
            <p:nvPr/>
          </p:nvSpPr>
          <p:spPr>
            <a:xfrm>
              <a:off x="6791925" y="2829850"/>
              <a:ext cx="56975" cy="58675"/>
            </a:xfrm>
            <a:custGeom>
              <a:avLst/>
              <a:gdLst/>
              <a:ahLst/>
              <a:cxnLst/>
              <a:rect l="l" t="t" r="r" b="b"/>
              <a:pathLst>
                <a:path w="2279" h="2347" extrusionOk="0">
                  <a:moveTo>
                    <a:pt x="2279" y="1"/>
                  </a:moveTo>
                  <a:lnTo>
                    <a:pt x="2279" y="1"/>
                  </a:lnTo>
                  <a:cubicBezTo>
                    <a:pt x="2211" y="123"/>
                    <a:pt x="2129" y="258"/>
                    <a:pt x="2062" y="367"/>
                  </a:cubicBezTo>
                  <a:cubicBezTo>
                    <a:pt x="1994" y="489"/>
                    <a:pt x="1912" y="611"/>
                    <a:pt x="1831" y="719"/>
                  </a:cubicBezTo>
                  <a:cubicBezTo>
                    <a:pt x="1682" y="950"/>
                    <a:pt x="1506" y="1167"/>
                    <a:pt x="1329" y="1370"/>
                  </a:cubicBezTo>
                  <a:cubicBezTo>
                    <a:pt x="1139" y="1574"/>
                    <a:pt x="936" y="1764"/>
                    <a:pt x="719" y="1926"/>
                  </a:cubicBezTo>
                  <a:cubicBezTo>
                    <a:pt x="488" y="2089"/>
                    <a:pt x="244" y="2225"/>
                    <a:pt x="0" y="2347"/>
                  </a:cubicBezTo>
                  <a:cubicBezTo>
                    <a:pt x="271" y="2279"/>
                    <a:pt x="543" y="2171"/>
                    <a:pt x="787" y="2021"/>
                  </a:cubicBezTo>
                  <a:cubicBezTo>
                    <a:pt x="1017" y="1859"/>
                    <a:pt x="1234" y="1682"/>
                    <a:pt x="1424" y="1465"/>
                  </a:cubicBezTo>
                  <a:cubicBezTo>
                    <a:pt x="1614" y="1248"/>
                    <a:pt x="1790" y="1018"/>
                    <a:pt x="1940" y="774"/>
                  </a:cubicBezTo>
                  <a:cubicBezTo>
                    <a:pt x="2075" y="530"/>
                    <a:pt x="2197" y="272"/>
                    <a:pt x="2279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527;p50">
              <a:extLst>
                <a:ext uri="{FF2B5EF4-FFF2-40B4-BE49-F238E27FC236}">
                  <a16:creationId xmlns:a16="http://schemas.microsoft.com/office/drawing/2014/main" id="{67ED0005-4CF7-4CAE-B47B-A55DB12A95A2}"/>
                </a:ext>
              </a:extLst>
            </p:cNvPr>
            <p:cNvSpPr/>
            <p:nvPr/>
          </p:nvSpPr>
          <p:spPr>
            <a:xfrm>
              <a:off x="6794625" y="2793250"/>
              <a:ext cx="39025" cy="56975"/>
            </a:xfrm>
            <a:custGeom>
              <a:avLst/>
              <a:gdLst/>
              <a:ahLst/>
              <a:cxnLst/>
              <a:rect l="l" t="t" r="r" b="b"/>
              <a:pathLst>
                <a:path w="1561" h="2279" extrusionOk="0">
                  <a:moveTo>
                    <a:pt x="1560" y="0"/>
                  </a:moveTo>
                  <a:cubicBezTo>
                    <a:pt x="1343" y="122"/>
                    <a:pt x="1154" y="271"/>
                    <a:pt x="977" y="420"/>
                  </a:cubicBezTo>
                  <a:cubicBezTo>
                    <a:pt x="787" y="583"/>
                    <a:pt x="625" y="746"/>
                    <a:pt x="475" y="936"/>
                  </a:cubicBezTo>
                  <a:cubicBezTo>
                    <a:pt x="313" y="1126"/>
                    <a:pt x="191" y="1329"/>
                    <a:pt x="109" y="1560"/>
                  </a:cubicBezTo>
                  <a:cubicBezTo>
                    <a:pt x="14" y="1790"/>
                    <a:pt x="1" y="2034"/>
                    <a:pt x="69" y="2278"/>
                  </a:cubicBezTo>
                  <a:cubicBezTo>
                    <a:pt x="55" y="2034"/>
                    <a:pt x="96" y="1804"/>
                    <a:pt x="204" y="1600"/>
                  </a:cubicBezTo>
                  <a:cubicBezTo>
                    <a:pt x="313" y="1383"/>
                    <a:pt x="435" y="1193"/>
                    <a:pt x="584" y="1017"/>
                  </a:cubicBezTo>
                  <a:cubicBezTo>
                    <a:pt x="733" y="841"/>
                    <a:pt x="882" y="665"/>
                    <a:pt x="1045" y="502"/>
                  </a:cubicBezTo>
                  <a:cubicBezTo>
                    <a:pt x="1221" y="326"/>
                    <a:pt x="1384" y="176"/>
                    <a:pt x="156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528;p50">
              <a:extLst>
                <a:ext uri="{FF2B5EF4-FFF2-40B4-BE49-F238E27FC236}">
                  <a16:creationId xmlns:a16="http://schemas.microsoft.com/office/drawing/2014/main" id="{B054D733-394D-4947-924E-9EF25B1783F3}"/>
                </a:ext>
              </a:extLst>
            </p:cNvPr>
            <p:cNvSpPr/>
            <p:nvPr/>
          </p:nvSpPr>
          <p:spPr>
            <a:xfrm>
              <a:off x="6759375" y="2802725"/>
              <a:ext cx="25100" cy="85800"/>
            </a:xfrm>
            <a:custGeom>
              <a:avLst/>
              <a:gdLst/>
              <a:ahLst/>
              <a:cxnLst/>
              <a:rect l="l" t="t" r="r" b="b"/>
              <a:pathLst>
                <a:path w="1004" h="3432" extrusionOk="0">
                  <a:moveTo>
                    <a:pt x="990" y="1"/>
                  </a:moveTo>
                  <a:cubicBezTo>
                    <a:pt x="611" y="475"/>
                    <a:pt x="312" y="1018"/>
                    <a:pt x="136" y="1615"/>
                  </a:cubicBezTo>
                  <a:cubicBezTo>
                    <a:pt x="41" y="1913"/>
                    <a:pt x="0" y="2225"/>
                    <a:pt x="0" y="2523"/>
                  </a:cubicBezTo>
                  <a:cubicBezTo>
                    <a:pt x="0" y="2835"/>
                    <a:pt x="68" y="3147"/>
                    <a:pt x="190" y="3432"/>
                  </a:cubicBezTo>
                  <a:cubicBezTo>
                    <a:pt x="122" y="3134"/>
                    <a:pt x="95" y="2835"/>
                    <a:pt x="109" y="2537"/>
                  </a:cubicBezTo>
                  <a:cubicBezTo>
                    <a:pt x="136" y="2238"/>
                    <a:pt x="190" y="1940"/>
                    <a:pt x="285" y="1655"/>
                  </a:cubicBezTo>
                  <a:cubicBezTo>
                    <a:pt x="366" y="1371"/>
                    <a:pt x="475" y="1086"/>
                    <a:pt x="597" y="801"/>
                  </a:cubicBezTo>
                  <a:cubicBezTo>
                    <a:pt x="651" y="665"/>
                    <a:pt x="719" y="530"/>
                    <a:pt x="787" y="394"/>
                  </a:cubicBezTo>
                  <a:cubicBezTo>
                    <a:pt x="855" y="258"/>
                    <a:pt x="923" y="123"/>
                    <a:pt x="100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529;p50">
              <a:extLst>
                <a:ext uri="{FF2B5EF4-FFF2-40B4-BE49-F238E27FC236}">
                  <a16:creationId xmlns:a16="http://schemas.microsoft.com/office/drawing/2014/main" id="{A4B1F23E-AF47-4D96-8D11-02691CD36182}"/>
                </a:ext>
              </a:extLst>
            </p:cNvPr>
            <p:cNvSpPr/>
            <p:nvPr/>
          </p:nvSpPr>
          <p:spPr>
            <a:xfrm>
              <a:off x="6921775" y="2712200"/>
              <a:ext cx="129550" cy="29525"/>
            </a:xfrm>
            <a:custGeom>
              <a:avLst/>
              <a:gdLst/>
              <a:ahLst/>
              <a:cxnLst/>
              <a:rect l="l" t="t" r="r" b="b"/>
              <a:pathLst>
                <a:path w="5182" h="1181" extrusionOk="0">
                  <a:moveTo>
                    <a:pt x="3852" y="1"/>
                  </a:moveTo>
                  <a:cubicBezTo>
                    <a:pt x="3391" y="14"/>
                    <a:pt x="2943" y="69"/>
                    <a:pt x="2496" y="163"/>
                  </a:cubicBezTo>
                  <a:cubicBezTo>
                    <a:pt x="2048" y="272"/>
                    <a:pt x="1628" y="408"/>
                    <a:pt x="1207" y="584"/>
                  </a:cubicBezTo>
                  <a:cubicBezTo>
                    <a:pt x="787" y="747"/>
                    <a:pt x="380" y="950"/>
                    <a:pt x="0" y="1181"/>
                  </a:cubicBezTo>
                  <a:cubicBezTo>
                    <a:pt x="204" y="1086"/>
                    <a:pt x="421" y="991"/>
                    <a:pt x="624" y="909"/>
                  </a:cubicBezTo>
                  <a:cubicBezTo>
                    <a:pt x="828" y="828"/>
                    <a:pt x="1045" y="747"/>
                    <a:pt x="1248" y="679"/>
                  </a:cubicBezTo>
                  <a:cubicBezTo>
                    <a:pt x="1669" y="530"/>
                    <a:pt x="2103" y="408"/>
                    <a:pt x="2537" y="299"/>
                  </a:cubicBezTo>
                  <a:cubicBezTo>
                    <a:pt x="2971" y="204"/>
                    <a:pt x="3405" y="136"/>
                    <a:pt x="3852" y="109"/>
                  </a:cubicBezTo>
                  <a:cubicBezTo>
                    <a:pt x="3945" y="104"/>
                    <a:pt x="4039" y="101"/>
                    <a:pt x="4132" y="101"/>
                  </a:cubicBezTo>
                  <a:cubicBezTo>
                    <a:pt x="4486" y="101"/>
                    <a:pt x="4838" y="140"/>
                    <a:pt x="5181" y="204"/>
                  </a:cubicBezTo>
                  <a:cubicBezTo>
                    <a:pt x="4747" y="69"/>
                    <a:pt x="4300" y="1"/>
                    <a:pt x="385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530;p50">
              <a:extLst>
                <a:ext uri="{FF2B5EF4-FFF2-40B4-BE49-F238E27FC236}">
                  <a16:creationId xmlns:a16="http://schemas.microsoft.com/office/drawing/2014/main" id="{46E901B7-7E4F-4D1D-B495-86BD1AB34764}"/>
                </a:ext>
              </a:extLst>
            </p:cNvPr>
            <p:cNvSpPr/>
            <p:nvPr/>
          </p:nvSpPr>
          <p:spPr>
            <a:xfrm>
              <a:off x="6899050" y="2695800"/>
              <a:ext cx="58700" cy="40175"/>
            </a:xfrm>
            <a:custGeom>
              <a:avLst/>
              <a:gdLst/>
              <a:ahLst/>
              <a:cxnLst/>
              <a:rect l="l" t="t" r="r" b="b"/>
              <a:pathLst>
                <a:path w="2348" h="1607" extrusionOk="0">
                  <a:moveTo>
                    <a:pt x="2040" y="0"/>
                  </a:moveTo>
                  <a:cubicBezTo>
                    <a:pt x="1888" y="0"/>
                    <a:pt x="1739" y="25"/>
                    <a:pt x="1601" y="74"/>
                  </a:cubicBezTo>
                  <a:cubicBezTo>
                    <a:pt x="1357" y="169"/>
                    <a:pt x="1140" y="291"/>
                    <a:pt x="937" y="453"/>
                  </a:cubicBezTo>
                  <a:cubicBezTo>
                    <a:pt x="747" y="616"/>
                    <a:pt x="570" y="792"/>
                    <a:pt x="408" y="982"/>
                  </a:cubicBezTo>
                  <a:cubicBezTo>
                    <a:pt x="245" y="1186"/>
                    <a:pt x="109" y="1389"/>
                    <a:pt x="1" y="1606"/>
                  </a:cubicBezTo>
                  <a:cubicBezTo>
                    <a:pt x="164" y="1416"/>
                    <a:pt x="326" y="1240"/>
                    <a:pt x="489" y="1064"/>
                  </a:cubicBezTo>
                  <a:cubicBezTo>
                    <a:pt x="665" y="887"/>
                    <a:pt x="842" y="725"/>
                    <a:pt x="1032" y="562"/>
                  </a:cubicBezTo>
                  <a:cubicBezTo>
                    <a:pt x="1208" y="413"/>
                    <a:pt x="1411" y="277"/>
                    <a:pt x="1642" y="182"/>
                  </a:cubicBezTo>
                  <a:cubicBezTo>
                    <a:pt x="1859" y="74"/>
                    <a:pt x="2103" y="33"/>
                    <a:pt x="2347" y="33"/>
                  </a:cubicBezTo>
                  <a:cubicBezTo>
                    <a:pt x="2244" y="11"/>
                    <a:pt x="2141" y="0"/>
                    <a:pt x="204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531;p50">
              <a:extLst>
                <a:ext uri="{FF2B5EF4-FFF2-40B4-BE49-F238E27FC236}">
                  <a16:creationId xmlns:a16="http://schemas.microsoft.com/office/drawing/2014/main" id="{41A3E717-D3E2-4B16-9AAD-CFC8C4F00276}"/>
                </a:ext>
              </a:extLst>
            </p:cNvPr>
            <p:cNvSpPr/>
            <p:nvPr/>
          </p:nvSpPr>
          <p:spPr>
            <a:xfrm>
              <a:off x="7068250" y="2731750"/>
              <a:ext cx="68500" cy="9975"/>
            </a:xfrm>
            <a:custGeom>
              <a:avLst/>
              <a:gdLst/>
              <a:ahLst/>
              <a:cxnLst/>
              <a:rect l="l" t="t" r="r" b="b"/>
              <a:pathLst>
                <a:path w="2740" h="399" extrusionOk="0">
                  <a:moveTo>
                    <a:pt x="1204" y="0"/>
                  </a:moveTo>
                  <a:cubicBezTo>
                    <a:pt x="1029" y="0"/>
                    <a:pt x="861" y="13"/>
                    <a:pt x="692" y="32"/>
                  </a:cubicBezTo>
                  <a:cubicBezTo>
                    <a:pt x="448" y="60"/>
                    <a:pt x="217" y="100"/>
                    <a:pt x="0" y="168"/>
                  </a:cubicBezTo>
                  <a:cubicBezTo>
                    <a:pt x="122" y="161"/>
                    <a:pt x="238" y="161"/>
                    <a:pt x="351" y="161"/>
                  </a:cubicBezTo>
                  <a:cubicBezTo>
                    <a:pt x="465" y="161"/>
                    <a:pt x="577" y="161"/>
                    <a:pt x="692" y="155"/>
                  </a:cubicBezTo>
                  <a:cubicBezTo>
                    <a:pt x="807" y="148"/>
                    <a:pt x="926" y="144"/>
                    <a:pt x="1043" y="144"/>
                  </a:cubicBezTo>
                  <a:cubicBezTo>
                    <a:pt x="1160" y="144"/>
                    <a:pt x="1275" y="148"/>
                    <a:pt x="1384" y="155"/>
                  </a:cubicBezTo>
                  <a:cubicBezTo>
                    <a:pt x="1614" y="168"/>
                    <a:pt x="1845" y="195"/>
                    <a:pt x="2062" y="222"/>
                  </a:cubicBezTo>
                  <a:cubicBezTo>
                    <a:pt x="2292" y="263"/>
                    <a:pt x="2523" y="317"/>
                    <a:pt x="2740" y="399"/>
                  </a:cubicBezTo>
                  <a:cubicBezTo>
                    <a:pt x="2550" y="263"/>
                    <a:pt x="2333" y="168"/>
                    <a:pt x="2102" y="114"/>
                  </a:cubicBezTo>
                  <a:cubicBezTo>
                    <a:pt x="1872" y="46"/>
                    <a:pt x="1628" y="19"/>
                    <a:pt x="1397" y="5"/>
                  </a:cubicBezTo>
                  <a:cubicBezTo>
                    <a:pt x="1332" y="2"/>
                    <a:pt x="1267" y="0"/>
                    <a:pt x="120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32;p50">
              <a:extLst>
                <a:ext uri="{FF2B5EF4-FFF2-40B4-BE49-F238E27FC236}">
                  <a16:creationId xmlns:a16="http://schemas.microsoft.com/office/drawing/2014/main" id="{91A97067-ED4F-4792-8675-DB173C6615CC}"/>
                </a:ext>
              </a:extLst>
            </p:cNvPr>
            <p:cNvSpPr/>
            <p:nvPr/>
          </p:nvSpPr>
          <p:spPr>
            <a:xfrm>
              <a:off x="7035025" y="2965825"/>
              <a:ext cx="40700" cy="55950"/>
            </a:xfrm>
            <a:custGeom>
              <a:avLst/>
              <a:gdLst/>
              <a:ahLst/>
              <a:cxnLst/>
              <a:rect l="l" t="t" r="r" b="b"/>
              <a:pathLst>
                <a:path w="1628" h="2238" extrusionOk="0">
                  <a:moveTo>
                    <a:pt x="163" y="0"/>
                  </a:moveTo>
                  <a:lnTo>
                    <a:pt x="163" y="0"/>
                  </a:lnTo>
                  <a:cubicBezTo>
                    <a:pt x="68" y="163"/>
                    <a:pt x="14" y="353"/>
                    <a:pt x="0" y="529"/>
                  </a:cubicBezTo>
                  <a:cubicBezTo>
                    <a:pt x="14" y="583"/>
                    <a:pt x="27" y="637"/>
                    <a:pt x="54" y="678"/>
                  </a:cubicBezTo>
                  <a:cubicBezTo>
                    <a:pt x="95" y="719"/>
                    <a:pt x="136" y="746"/>
                    <a:pt x="176" y="759"/>
                  </a:cubicBezTo>
                  <a:cubicBezTo>
                    <a:pt x="248" y="790"/>
                    <a:pt x="319" y="805"/>
                    <a:pt x="390" y="805"/>
                  </a:cubicBezTo>
                  <a:cubicBezTo>
                    <a:pt x="414" y="805"/>
                    <a:pt x="438" y="804"/>
                    <a:pt x="461" y="800"/>
                  </a:cubicBezTo>
                  <a:cubicBezTo>
                    <a:pt x="638" y="800"/>
                    <a:pt x="814" y="814"/>
                    <a:pt x="990" y="827"/>
                  </a:cubicBezTo>
                  <a:cubicBezTo>
                    <a:pt x="1153" y="841"/>
                    <a:pt x="1302" y="936"/>
                    <a:pt x="1383" y="1071"/>
                  </a:cubicBezTo>
                  <a:cubicBezTo>
                    <a:pt x="1465" y="1221"/>
                    <a:pt x="1478" y="1383"/>
                    <a:pt x="1424" y="1546"/>
                  </a:cubicBezTo>
                  <a:cubicBezTo>
                    <a:pt x="1356" y="1695"/>
                    <a:pt x="1234" y="1817"/>
                    <a:pt x="1085" y="1885"/>
                  </a:cubicBezTo>
                  <a:cubicBezTo>
                    <a:pt x="936" y="1980"/>
                    <a:pt x="773" y="2048"/>
                    <a:pt x="610" y="2102"/>
                  </a:cubicBezTo>
                  <a:cubicBezTo>
                    <a:pt x="434" y="2156"/>
                    <a:pt x="258" y="2197"/>
                    <a:pt x="95" y="2238"/>
                  </a:cubicBezTo>
                  <a:cubicBezTo>
                    <a:pt x="448" y="2238"/>
                    <a:pt x="814" y="2156"/>
                    <a:pt x="1153" y="2007"/>
                  </a:cubicBezTo>
                  <a:cubicBezTo>
                    <a:pt x="1329" y="1912"/>
                    <a:pt x="1465" y="1777"/>
                    <a:pt x="1560" y="1600"/>
                  </a:cubicBezTo>
                  <a:cubicBezTo>
                    <a:pt x="1628" y="1410"/>
                    <a:pt x="1614" y="1193"/>
                    <a:pt x="1506" y="1017"/>
                  </a:cubicBezTo>
                  <a:cubicBezTo>
                    <a:pt x="1451" y="922"/>
                    <a:pt x="1383" y="854"/>
                    <a:pt x="1289" y="800"/>
                  </a:cubicBezTo>
                  <a:cubicBezTo>
                    <a:pt x="1207" y="759"/>
                    <a:pt x="1112" y="719"/>
                    <a:pt x="1017" y="705"/>
                  </a:cubicBezTo>
                  <a:cubicBezTo>
                    <a:pt x="922" y="698"/>
                    <a:pt x="831" y="695"/>
                    <a:pt x="739" y="695"/>
                  </a:cubicBezTo>
                  <a:cubicBezTo>
                    <a:pt x="648" y="695"/>
                    <a:pt x="556" y="698"/>
                    <a:pt x="461" y="705"/>
                  </a:cubicBezTo>
                  <a:cubicBezTo>
                    <a:pt x="437" y="709"/>
                    <a:pt x="414" y="711"/>
                    <a:pt x="389" y="711"/>
                  </a:cubicBezTo>
                  <a:cubicBezTo>
                    <a:pt x="331" y="711"/>
                    <a:pt x="271" y="701"/>
                    <a:pt x="204" y="692"/>
                  </a:cubicBezTo>
                  <a:cubicBezTo>
                    <a:pt x="136" y="678"/>
                    <a:pt x="82" y="610"/>
                    <a:pt x="68" y="529"/>
                  </a:cubicBezTo>
                  <a:cubicBezTo>
                    <a:pt x="68" y="353"/>
                    <a:pt x="95" y="176"/>
                    <a:pt x="16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33;p50">
              <a:extLst>
                <a:ext uri="{FF2B5EF4-FFF2-40B4-BE49-F238E27FC236}">
                  <a16:creationId xmlns:a16="http://schemas.microsoft.com/office/drawing/2014/main" id="{0404A75C-FF3D-4016-900A-896A899772F0}"/>
                </a:ext>
              </a:extLst>
            </p:cNvPr>
            <p:cNvSpPr/>
            <p:nvPr/>
          </p:nvSpPr>
          <p:spPr>
            <a:xfrm>
              <a:off x="6975000" y="3046500"/>
              <a:ext cx="102075" cy="42250"/>
            </a:xfrm>
            <a:custGeom>
              <a:avLst/>
              <a:gdLst/>
              <a:ahLst/>
              <a:cxnLst/>
              <a:rect l="l" t="t" r="r" b="b"/>
              <a:pathLst>
                <a:path w="4083" h="1690" extrusionOk="0">
                  <a:moveTo>
                    <a:pt x="652" y="1"/>
                  </a:moveTo>
                  <a:lnTo>
                    <a:pt x="652" y="1"/>
                  </a:lnTo>
                  <a:cubicBezTo>
                    <a:pt x="652" y="1"/>
                    <a:pt x="1" y="1465"/>
                    <a:pt x="1804" y="1669"/>
                  </a:cubicBezTo>
                  <a:cubicBezTo>
                    <a:pt x="1925" y="1683"/>
                    <a:pt x="2039" y="1690"/>
                    <a:pt x="2147" y="1690"/>
                  </a:cubicBezTo>
                  <a:cubicBezTo>
                    <a:pt x="3681" y="1690"/>
                    <a:pt x="4083" y="353"/>
                    <a:pt x="4083" y="353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34;p50">
              <a:extLst>
                <a:ext uri="{FF2B5EF4-FFF2-40B4-BE49-F238E27FC236}">
                  <a16:creationId xmlns:a16="http://schemas.microsoft.com/office/drawing/2014/main" id="{0931AB8B-FB1E-404E-9086-E8370121C7BC}"/>
                </a:ext>
              </a:extLst>
            </p:cNvPr>
            <p:cNvSpPr/>
            <p:nvPr/>
          </p:nvSpPr>
          <p:spPr>
            <a:xfrm>
              <a:off x="6988575" y="3046500"/>
              <a:ext cx="79025" cy="18675"/>
            </a:xfrm>
            <a:custGeom>
              <a:avLst/>
              <a:gdLst/>
              <a:ahLst/>
              <a:cxnLst/>
              <a:rect l="l" t="t" r="r" b="b"/>
              <a:pathLst>
                <a:path w="3161" h="747" extrusionOk="0">
                  <a:moveTo>
                    <a:pt x="109" y="1"/>
                  </a:moveTo>
                  <a:cubicBezTo>
                    <a:pt x="54" y="136"/>
                    <a:pt x="14" y="286"/>
                    <a:pt x="0" y="435"/>
                  </a:cubicBezTo>
                  <a:lnTo>
                    <a:pt x="2997" y="747"/>
                  </a:lnTo>
                  <a:lnTo>
                    <a:pt x="3160" y="313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5;p50">
              <a:extLst>
                <a:ext uri="{FF2B5EF4-FFF2-40B4-BE49-F238E27FC236}">
                  <a16:creationId xmlns:a16="http://schemas.microsoft.com/office/drawing/2014/main" id="{D1432479-43EF-4F9A-BAEC-CC481B138864}"/>
                </a:ext>
              </a:extLst>
            </p:cNvPr>
            <p:cNvSpPr/>
            <p:nvPr/>
          </p:nvSpPr>
          <p:spPr>
            <a:xfrm>
              <a:off x="6993325" y="3068200"/>
              <a:ext cx="55625" cy="20625"/>
            </a:xfrm>
            <a:custGeom>
              <a:avLst/>
              <a:gdLst/>
              <a:ahLst/>
              <a:cxnLst/>
              <a:rect l="l" t="t" r="r" b="b"/>
              <a:pathLst>
                <a:path w="2225" h="825" extrusionOk="0">
                  <a:moveTo>
                    <a:pt x="899" y="1"/>
                  </a:moveTo>
                  <a:cubicBezTo>
                    <a:pt x="575" y="1"/>
                    <a:pt x="259" y="110"/>
                    <a:pt x="0" y="313"/>
                  </a:cubicBezTo>
                  <a:cubicBezTo>
                    <a:pt x="163" y="543"/>
                    <a:pt x="502" y="733"/>
                    <a:pt x="1071" y="801"/>
                  </a:cubicBezTo>
                  <a:cubicBezTo>
                    <a:pt x="1184" y="816"/>
                    <a:pt x="1296" y="824"/>
                    <a:pt x="1408" y="824"/>
                  </a:cubicBezTo>
                  <a:cubicBezTo>
                    <a:pt x="1687" y="824"/>
                    <a:pt x="1963" y="776"/>
                    <a:pt x="2224" y="679"/>
                  </a:cubicBezTo>
                  <a:cubicBezTo>
                    <a:pt x="1967" y="285"/>
                    <a:pt x="1560" y="41"/>
                    <a:pt x="1099" y="14"/>
                  </a:cubicBezTo>
                  <a:cubicBezTo>
                    <a:pt x="1032" y="5"/>
                    <a:pt x="966" y="1"/>
                    <a:pt x="899" y="1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36;p50">
              <a:extLst>
                <a:ext uri="{FF2B5EF4-FFF2-40B4-BE49-F238E27FC236}">
                  <a16:creationId xmlns:a16="http://schemas.microsoft.com/office/drawing/2014/main" id="{4BC7CF4B-A0DA-47A0-B26A-AC777DC57D9C}"/>
                </a:ext>
              </a:extLst>
            </p:cNvPr>
            <p:cNvSpPr/>
            <p:nvPr/>
          </p:nvSpPr>
          <p:spPr>
            <a:xfrm>
              <a:off x="7241825" y="3578350"/>
              <a:ext cx="86500" cy="107950"/>
            </a:xfrm>
            <a:custGeom>
              <a:avLst/>
              <a:gdLst/>
              <a:ahLst/>
              <a:cxnLst/>
              <a:rect l="l" t="t" r="r" b="b"/>
              <a:pathLst>
                <a:path w="3460" h="4318" extrusionOk="0">
                  <a:moveTo>
                    <a:pt x="3210" y="0"/>
                  </a:moveTo>
                  <a:cubicBezTo>
                    <a:pt x="3031" y="0"/>
                    <a:pt x="2852" y="49"/>
                    <a:pt x="2686" y="141"/>
                  </a:cubicBezTo>
                  <a:cubicBezTo>
                    <a:pt x="2456" y="290"/>
                    <a:pt x="2266" y="466"/>
                    <a:pt x="2117" y="697"/>
                  </a:cubicBezTo>
                  <a:cubicBezTo>
                    <a:pt x="1791" y="1131"/>
                    <a:pt x="1588" y="1619"/>
                    <a:pt x="1344" y="2080"/>
                  </a:cubicBezTo>
                  <a:cubicBezTo>
                    <a:pt x="1276" y="2189"/>
                    <a:pt x="1208" y="2297"/>
                    <a:pt x="1140" y="2406"/>
                  </a:cubicBezTo>
                  <a:cubicBezTo>
                    <a:pt x="1059" y="2514"/>
                    <a:pt x="977" y="2596"/>
                    <a:pt x="869" y="2663"/>
                  </a:cubicBezTo>
                  <a:cubicBezTo>
                    <a:pt x="652" y="2826"/>
                    <a:pt x="462" y="3016"/>
                    <a:pt x="299" y="3219"/>
                  </a:cubicBezTo>
                  <a:cubicBezTo>
                    <a:pt x="204" y="3328"/>
                    <a:pt x="137" y="3436"/>
                    <a:pt x="82" y="3559"/>
                  </a:cubicBezTo>
                  <a:cubicBezTo>
                    <a:pt x="14" y="3694"/>
                    <a:pt x="1" y="3843"/>
                    <a:pt x="42" y="3979"/>
                  </a:cubicBezTo>
                  <a:cubicBezTo>
                    <a:pt x="109" y="4101"/>
                    <a:pt x="218" y="4196"/>
                    <a:pt x="354" y="4237"/>
                  </a:cubicBezTo>
                  <a:cubicBezTo>
                    <a:pt x="476" y="4277"/>
                    <a:pt x="611" y="4304"/>
                    <a:pt x="733" y="4318"/>
                  </a:cubicBezTo>
                  <a:cubicBezTo>
                    <a:pt x="611" y="4291"/>
                    <a:pt x="489" y="4250"/>
                    <a:pt x="367" y="4196"/>
                  </a:cubicBezTo>
                  <a:cubicBezTo>
                    <a:pt x="109" y="4128"/>
                    <a:pt x="1" y="3816"/>
                    <a:pt x="164" y="3599"/>
                  </a:cubicBezTo>
                  <a:cubicBezTo>
                    <a:pt x="218" y="3491"/>
                    <a:pt x="299" y="3382"/>
                    <a:pt x="381" y="3287"/>
                  </a:cubicBezTo>
                  <a:cubicBezTo>
                    <a:pt x="557" y="3097"/>
                    <a:pt x="747" y="2921"/>
                    <a:pt x="950" y="2758"/>
                  </a:cubicBezTo>
                  <a:cubicBezTo>
                    <a:pt x="1005" y="2718"/>
                    <a:pt x="1059" y="2691"/>
                    <a:pt x="1113" y="2636"/>
                  </a:cubicBezTo>
                  <a:cubicBezTo>
                    <a:pt x="1154" y="2582"/>
                    <a:pt x="1208" y="2541"/>
                    <a:pt x="1249" y="2487"/>
                  </a:cubicBezTo>
                  <a:cubicBezTo>
                    <a:pt x="1330" y="2379"/>
                    <a:pt x="1398" y="2257"/>
                    <a:pt x="1466" y="2148"/>
                  </a:cubicBezTo>
                  <a:cubicBezTo>
                    <a:pt x="1710" y="1673"/>
                    <a:pt x="1913" y="1185"/>
                    <a:pt x="2198" y="751"/>
                  </a:cubicBezTo>
                  <a:cubicBezTo>
                    <a:pt x="2334" y="534"/>
                    <a:pt x="2510" y="344"/>
                    <a:pt x="2727" y="195"/>
                  </a:cubicBezTo>
                  <a:cubicBezTo>
                    <a:pt x="2897" y="78"/>
                    <a:pt x="3093" y="19"/>
                    <a:pt x="3294" y="19"/>
                  </a:cubicBezTo>
                  <a:cubicBezTo>
                    <a:pt x="3349" y="19"/>
                    <a:pt x="3404" y="24"/>
                    <a:pt x="3459" y="32"/>
                  </a:cubicBezTo>
                  <a:cubicBezTo>
                    <a:pt x="3377" y="11"/>
                    <a:pt x="3294" y="0"/>
                    <a:pt x="321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37;p50">
              <a:extLst>
                <a:ext uri="{FF2B5EF4-FFF2-40B4-BE49-F238E27FC236}">
                  <a16:creationId xmlns:a16="http://schemas.microsoft.com/office/drawing/2014/main" id="{E70A7632-DEEE-49AD-8C3E-164501ED9F38}"/>
                </a:ext>
              </a:extLst>
            </p:cNvPr>
            <p:cNvSpPr/>
            <p:nvPr/>
          </p:nvSpPr>
          <p:spPr>
            <a:xfrm>
              <a:off x="7276750" y="3586950"/>
              <a:ext cx="7500" cy="28500"/>
            </a:xfrm>
            <a:custGeom>
              <a:avLst/>
              <a:gdLst/>
              <a:ahLst/>
              <a:cxnLst/>
              <a:rect l="l" t="t" r="r" b="b"/>
              <a:pathLst>
                <a:path w="300" h="1140" extrusionOk="0">
                  <a:moveTo>
                    <a:pt x="164" y="0"/>
                  </a:moveTo>
                  <a:lnTo>
                    <a:pt x="164" y="0"/>
                  </a:lnTo>
                  <a:cubicBezTo>
                    <a:pt x="55" y="177"/>
                    <a:pt x="1" y="394"/>
                    <a:pt x="28" y="597"/>
                  </a:cubicBezTo>
                  <a:cubicBezTo>
                    <a:pt x="28" y="706"/>
                    <a:pt x="55" y="814"/>
                    <a:pt x="109" y="909"/>
                  </a:cubicBezTo>
                  <a:cubicBezTo>
                    <a:pt x="136" y="1004"/>
                    <a:pt x="218" y="1085"/>
                    <a:pt x="299" y="1140"/>
                  </a:cubicBezTo>
                  <a:cubicBezTo>
                    <a:pt x="258" y="1058"/>
                    <a:pt x="231" y="963"/>
                    <a:pt x="204" y="868"/>
                  </a:cubicBezTo>
                  <a:cubicBezTo>
                    <a:pt x="191" y="773"/>
                    <a:pt x="177" y="678"/>
                    <a:pt x="164" y="584"/>
                  </a:cubicBezTo>
                  <a:cubicBezTo>
                    <a:pt x="164" y="489"/>
                    <a:pt x="150" y="394"/>
                    <a:pt x="150" y="299"/>
                  </a:cubicBezTo>
                  <a:cubicBezTo>
                    <a:pt x="150" y="204"/>
                    <a:pt x="164" y="109"/>
                    <a:pt x="16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38;p50">
              <a:extLst>
                <a:ext uri="{FF2B5EF4-FFF2-40B4-BE49-F238E27FC236}">
                  <a16:creationId xmlns:a16="http://schemas.microsoft.com/office/drawing/2014/main" id="{E61BCD92-4EDA-4003-92DE-83648D231BAB}"/>
                </a:ext>
              </a:extLst>
            </p:cNvPr>
            <p:cNvSpPr/>
            <p:nvPr/>
          </p:nvSpPr>
          <p:spPr>
            <a:xfrm>
              <a:off x="7235050" y="3592700"/>
              <a:ext cx="44100" cy="13925"/>
            </a:xfrm>
            <a:custGeom>
              <a:avLst/>
              <a:gdLst/>
              <a:ahLst/>
              <a:cxnLst/>
              <a:rect l="l" t="t" r="r" b="b"/>
              <a:pathLst>
                <a:path w="1764" h="557" extrusionOk="0">
                  <a:moveTo>
                    <a:pt x="1" y="1"/>
                  </a:moveTo>
                  <a:cubicBezTo>
                    <a:pt x="177" y="299"/>
                    <a:pt x="489" y="503"/>
                    <a:pt x="828" y="543"/>
                  </a:cubicBezTo>
                  <a:cubicBezTo>
                    <a:pt x="880" y="552"/>
                    <a:pt x="932" y="556"/>
                    <a:pt x="986" y="556"/>
                  </a:cubicBezTo>
                  <a:cubicBezTo>
                    <a:pt x="1101" y="556"/>
                    <a:pt x="1219" y="535"/>
                    <a:pt x="1330" y="489"/>
                  </a:cubicBezTo>
                  <a:cubicBezTo>
                    <a:pt x="1411" y="462"/>
                    <a:pt x="1493" y="435"/>
                    <a:pt x="1560" y="394"/>
                  </a:cubicBezTo>
                  <a:cubicBezTo>
                    <a:pt x="1628" y="340"/>
                    <a:pt x="1696" y="299"/>
                    <a:pt x="1764" y="245"/>
                  </a:cubicBezTo>
                  <a:lnTo>
                    <a:pt x="1764" y="245"/>
                  </a:lnTo>
                  <a:cubicBezTo>
                    <a:pt x="1682" y="272"/>
                    <a:pt x="1615" y="299"/>
                    <a:pt x="1533" y="326"/>
                  </a:cubicBezTo>
                  <a:cubicBezTo>
                    <a:pt x="1452" y="354"/>
                    <a:pt x="1384" y="367"/>
                    <a:pt x="1303" y="394"/>
                  </a:cubicBezTo>
                  <a:cubicBezTo>
                    <a:pt x="1210" y="411"/>
                    <a:pt x="1113" y="423"/>
                    <a:pt x="1017" y="423"/>
                  </a:cubicBezTo>
                  <a:cubicBezTo>
                    <a:pt x="957" y="423"/>
                    <a:pt x="899" y="418"/>
                    <a:pt x="842" y="408"/>
                  </a:cubicBezTo>
                  <a:cubicBezTo>
                    <a:pt x="530" y="354"/>
                    <a:pt x="245" y="218"/>
                    <a:pt x="14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39;p50">
              <a:extLst>
                <a:ext uri="{FF2B5EF4-FFF2-40B4-BE49-F238E27FC236}">
                  <a16:creationId xmlns:a16="http://schemas.microsoft.com/office/drawing/2014/main" id="{6A344A07-A8B2-4728-8E8B-625F69801699}"/>
                </a:ext>
              </a:extLst>
            </p:cNvPr>
            <p:cNvSpPr/>
            <p:nvPr/>
          </p:nvSpPr>
          <p:spPr>
            <a:xfrm>
              <a:off x="6701400" y="3426250"/>
              <a:ext cx="41725" cy="141400"/>
            </a:xfrm>
            <a:custGeom>
              <a:avLst/>
              <a:gdLst/>
              <a:ahLst/>
              <a:cxnLst/>
              <a:rect l="l" t="t" r="r" b="b"/>
              <a:pathLst>
                <a:path w="1669" h="5656" extrusionOk="0">
                  <a:moveTo>
                    <a:pt x="1668" y="0"/>
                  </a:moveTo>
                  <a:lnTo>
                    <a:pt x="1668" y="0"/>
                  </a:lnTo>
                  <a:cubicBezTo>
                    <a:pt x="1492" y="190"/>
                    <a:pt x="1329" y="380"/>
                    <a:pt x="1180" y="583"/>
                  </a:cubicBezTo>
                  <a:lnTo>
                    <a:pt x="963" y="909"/>
                  </a:lnTo>
                  <a:cubicBezTo>
                    <a:pt x="882" y="1004"/>
                    <a:pt x="814" y="1112"/>
                    <a:pt x="760" y="1234"/>
                  </a:cubicBezTo>
                  <a:cubicBezTo>
                    <a:pt x="624" y="1451"/>
                    <a:pt x="516" y="1682"/>
                    <a:pt x="421" y="1926"/>
                  </a:cubicBezTo>
                  <a:cubicBezTo>
                    <a:pt x="366" y="2034"/>
                    <a:pt x="312" y="2156"/>
                    <a:pt x="285" y="2278"/>
                  </a:cubicBezTo>
                  <a:lnTo>
                    <a:pt x="163" y="2645"/>
                  </a:lnTo>
                  <a:cubicBezTo>
                    <a:pt x="41" y="3146"/>
                    <a:pt x="0" y="3662"/>
                    <a:pt x="27" y="4177"/>
                  </a:cubicBezTo>
                  <a:cubicBezTo>
                    <a:pt x="68" y="4692"/>
                    <a:pt x="217" y="5194"/>
                    <a:pt x="461" y="5655"/>
                  </a:cubicBezTo>
                  <a:cubicBezTo>
                    <a:pt x="258" y="5181"/>
                    <a:pt x="149" y="4679"/>
                    <a:pt x="136" y="4177"/>
                  </a:cubicBezTo>
                  <a:cubicBezTo>
                    <a:pt x="122" y="3675"/>
                    <a:pt x="177" y="3173"/>
                    <a:pt x="312" y="2685"/>
                  </a:cubicBezTo>
                  <a:lnTo>
                    <a:pt x="407" y="2319"/>
                  </a:lnTo>
                  <a:cubicBezTo>
                    <a:pt x="448" y="2197"/>
                    <a:pt x="488" y="2089"/>
                    <a:pt x="543" y="1966"/>
                  </a:cubicBezTo>
                  <a:cubicBezTo>
                    <a:pt x="638" y="1736"/>
                    <a:pt x="733" y="1505"/>
                    <a:pt x="855" y="1288"/>
                  </a:cubicBezTo>
                  <a:cubicBezTo>
                    <a:pt x="909" y="1180"/>
                    <a:pt x="963" y="1058"/>
                    <a:pt x="1044" y="949"/>
                  </a:cubicBezTo>
                  <a:lnTo>
                    <a:pt x="1234" y="62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40;p50">
              <a:extLst>
                <a:ext uri="{FF2B5EF4-FFF2-40B4-BE49-F238E27FC236}">
                  <a16:creationId xmlns:a16="http://schemas.microsoft.com/office/drawing/2014/main" id="{292434C5-1EEB-42A4-9040-DF07791C2BE1}"/>
                </a:ext>
              </a:extLst>
            </p:cNvPr>
            <p:cNvSpPr/>
            <p:nvPr/>
          </p:nvSpPr>
          <p:spPr>
            <a:xfrm>
              <a:off x="6703425" y="3527175"/>
              <a:ext cx="41400" cy="16725"/>
            </a:xfrm>
            <a:custGeom>
              <a:avLst/>
              <a:gdLst/>
              <a:ahLst/>
              <a:cxnLst/>
              <a:rect l="l" t="t" r="r" b="b"/>
              <a:pathLst>
                <a:path w="1656" h="669" extrusionOk="0">
                  <a:moveTo>
                    <a:pt x="548" y="1"/>
                  </a:moveTo>
                  <a:cubicBezTo>
                    <a:pt x="519" y="1"/>
                    <a:pt x="491" y="2"/>
                    <a:pt x="462" y="4"/>
                  </a:cubicBezTo>
                  <a:cubicBezTo>
                    <a:pt x="299" y="18"/>
                    <a:pt x="150" y="59"/>
                    <a:pt x="1" y="127"/>
                  </a:cubicBezTo>
                  <a:cubicBezTo>
                    <a:pt x="91" y="118"/>
                    <a:pt x="182" y="114"/>
                    <a:pt x="275" y="114"/>
                  </a:cubicBezTo>
                  <a:cubicBezTo>
                    <a:pt x="487" y="114"/>
                    <a:pt x="701" y="138"/>
                    <a:pt x="909" y="194"/>
                  </a:cubicBezTo>
                  <a:cubicBezTo>
                    <a:pt x="1045" y="235"/>
                    <a:pt x="1180" y="303"/>
                    <a:pt x="1303" y="384"/>
                  </a:cubicBezTo>
                  <a:cubicBezTo>
                    <a:pt x="1438" y="466"/>
                    <a:pt x="1547" y="560"/>
                    <a:pt x="1655" y="669"/>
                  </a:cubicBezTo>
                  <a:cubicBezTo>
                    <a:pt x="1587" y="520"/>
                    <a:pt x="1492" y="398"/>
                    <a:pt x="1370" y="289"/>
                  </a:cubicBezTo>
                  <a:cubicBezTo>
                    <a:pt x="1248" y="181"/>
                    <a:pt x="1099" y="99"/>
                    <a:pt x="950" y="59"/>
                  </a:cubicBezTo>
                  <a:cubicBezTo>
                    <a:pt x="816" y="25"/>
                    <a:pt x="682" y="1"/>
                    <a:pt x="548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41;p50">
              <a:extLst>
                <a:ext uri="{FF2B5EF4-FFF2-40B4-BE49-F238E27FC236}">
                  <a16:creationId xmlns:a16="http://schemas.microsoft.com/office/drawing/2014/main" id="{E210778F-22E0-484E-99EA-A1034AD6F5A4}"/>
                </a:ext>
              </a:extLst>
            </p:cNvPr>
            <p:cNvSpPr/>
            <p:nvPr/>
          </p:nvSpPr>
          <p:spPr>
            <a:xfrm>
              <a:off x="6724100" y="3489225"/>
              <a:ext cx="34625" cy="40450"/>
            </a:xfrm>
            <a:custGeom>
              <a:avLst/>
              <a:gdLst/>
              <a:ahLst/>
              <a:cxnLst/>
              <a:rect l="l" t="t" r="r" b="b"/>
              <a:pathLst>
                <a:path w="1385" h="1618" extrusionOk="0">
                  <a:moveTo>
                    <a:pt x="1289" y="0"/>
                  </a:moveTo>
                  <a:cubicBezTo>
                    <a:pt x="1121" y="0"/>
                    <a:pt x="963" y="32"/>
                    <a:pt x="815" y="112"/>
                  </a:cubicBezTo>
                  <a:cubicBezTo>
                    <a:pt x="625" y="207"/>
                    <a:pt x="476" y="343"/>
                    <a:pt x="353" y="505"/>
                  </a:cubicBezTo>
                  <a:cubicBezTo>
                    <a:pt x="245" y="668"/>
                    <a:pt x="150" y="844"/>
                    <a:pt x="96" y="1048"/>
                  </a:cubicBezTo>
                  <a:cubicBezTo>
                    <a:pt x="42" y="1224"/>
                    <a:pt x="1" y="1428"/>
                    <a:pt x="1" y="1617"/>
                  </a:cubicBezTo>
                  <a:cubicBezTo>
                    <a:pt x="55" y="1441"/>
                    <a:pt x="123" y="1251"/>
                    <a:pt x="204" y="1075"/>
                  </a:cubicBezTo>
                  <a:cubicBezTo>
                    <a:pt x="272" y="912"/>
                    <a:pt x="367" y="749"/>
                    <a:pt x="476" y="587"/>
                  </a:cubicBezTo>
                  <a:cubicBezTo>
                    <a:pt x="679" y="275"/>
                    <a:pt x="1018" y="71"/>
                    <a:pt x="1384" y="4"/>
                  </a:cubicBezTo>
                  <a:cubicBezTo>
                    <a:pt x="1352" y="1"/>
                    <a:pt x="1320" y="0"/>
                    <a:pt x="1289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542;p50">
              <a:extLst>
                <a:ext uri="{FF2B5EF4-FFF2-40B4-BE49-F238E27FC236}">
                  <a16:creationId xmlns:a16="http://schemas.microsoft.com/office/drawing/2014/main" id="{93C61E4A-C28E-49E6-9B1B-5A73BFA2C3D1}"/>
                </a:ext>
              </a:extLst>
            </p:cNvPr>
            <p:cNvSpPr/>
            <p:nvPr/>
          </p:nvSpPr>
          <p:spPr>
            <a:xfrm>
              <a:off x="7310325" y="3028875"/>
              <a:ext cx="41725" cy="53250"/>
            </a:xfrm>
            <a:custGeom>
              <a:avLst/>
              <a:gdLst/>
              <a:ahLst/>
              <a:cxnLst/>
              <a:rect l="l" t="t" r="r" b="b"/>
              <a:pathLst>
                <a:path w="1669" h="2130" extrusionOk="0">
                  <a:moveTo>
                    <a:pt x="0" y="1"/>
                  </a:moveTo>
                  <a:cubicBezTo>
                    <a:pt x="177" y="28"/>
                    <a:pt x="339" y="55"/>
                    <a:pt x="502" y="95"/>
                  </a:cubicBezTo>
                  <a:cubicBezTo>
                    <a:pt x="665" y="136"/>
                    <a:pt x="814" y="204"/>
                    <a:pt x="963" y="258"/>
                  </a:cubicBezTo>
                  <a:cubicBezTo>
                    <a:pt x="1113" y="326"/>
                    <a:pt x="1248" y="421"/>
                    <a:pt x="1370" y="529"/>
                  </a:cubicBezTo>
                  <a:cubicBezTo>
                    <a:pt x="1479" y="638"/>
                    <a:pt x="1533" y="787"/>
                    <a:pt x="1533" y="936"/>
                  </a:cubicBezTo>
                  <a:cubicBezTo>
                    <a:pt x="1533" y="1004"/>
                    <a:pt x="1492" y="1058"/>
                    <a:pt x="1424" y="1085"/>
                  </a:cubicBezTo>
                  <a:cubicBezTo>
                    <a:pt x="1384" y="1099"/>
                    <a:pt x="1343" y="1106"/>
                    <a:pt x="1301" y="1106"/>
                  </a:cubicBezTo>
                  <a:cubicBezTo>
                    <a:pt x="1258" y="1106"/>
                    <a:pt x="1214" y="1099"/>
                    <a:pt x="1167" y="1085"/>
                  </a:cubicBezTo>
                  <a:cubicBezTo>
                    <a:pt x="990" y="1045"/>
                    <a:pt x="814" y="977"/>
                    <a:pt x="651" y="882"/>
                  </a:cubicBezTo>
                  <a:lnTo>
                    <a:pt x="649" y="888"/>
                  </a:lnTo>
                  <a:lnTo>
                    <a:pt x="649" y="888"/>
                  </a:lnTo>
                  <a:cubicBezTo>
                    <a:pt x="645" y="886"/>
                    <a:pt x="642" y="884"/>
                    <a:pt x="638" y="882"/>
                  </a:cubicBezTo>
                  <a:lnTo>
                    <a:pt x="584" y="1004"/>
                  </a:lnTo>
                  <a:cubicBezTo>
                    <a:pt x="634" y="1031"/>
                    <a:pt x="685" y="1057"/>
                    <a:pt x="738" y="1081"/>
                  </a:cubicBezTo>
                  <a:lnTo>
                    <a:pt x="738" y="1081"/>
                  </a:lnTo>
                  <a:cubicBezTo>
                    <a:pt x="797" y="1117"/>
                    <a:pt x="855" y="1156"/>
                    <a:pt x="909" y="1194"/>
                  </a:cubicBezTo>
                  <a:cubicBezTo>
                    <a:pt x="1004" y="1275"/>
                    <a:pt x="1072" y="1370"/>
                    <a:pt x="1113" y="1492"/>
                  </a:cubicBezTo>
                  <a:cubicBezTo>
                    <a:pt x="1140" y="1614"/>
                    <a:pt x="1126" y="1736"/>
                    <a:pt x="1058" y="1831"/>
                  </a:cubicBezTo>
                  <a:cubicBezTo>
                    <a:pt x="1018" y="1886"/>
                    <a:pt x="990" y="1940"/>
                    <a:pt x="950" y="1994"/>
                  </a:cubicBezTo>
                  <a:lnTo>
                    <a:pt x="801" y="2130"/>
                  </a:lnTo>
                  <a:lnTo>
                    <a:pt x="963" y="2008"/>
                  </a:lnTo>
                  <a:cubicBezTo>
                    <a:pt x="1018" y="1967"/>
                    <a:pt x="1058" y="1913"/>
                    <a:pt x="1099" y="1872"/>
                  </a:cubicBezTo>
                  <a:cubicBezTo>
                    <a:pt x="1194" y="1750"/>
                    <a:pt x="1221" y="1614"/>
                    <a:pt x="1194" y="1465"/>
                  </a:cubicBezTo>
                  <a:cubicBezTo>
                    <a:pt x="1175" y="1369"/>
                    <a:pt x="1129" y="1280"/>
                    <a:pt x="1065" y="1203"/>
                  </a:cubicBezTo>
                  <a:lnTo>
                    <a:pt x="1065" y="1203"/>
                  </a:lnTo>
                  <a:cubicBezTo>
                    <a:pt x="1090" y="1210"/>
                    <a:pt x="1115" y="1216"/>
                    <a:pt x="1140" y="1221"/>
                  </a:cubicBezTo>
                  <a:cubicBezTo>
                    <a:pt x="1194" y="1235"/>
                    <a:pt x="1248" y="1241"/>
                    <a:pt x="1302" y="1241"/>
                  </a:cubicBezTo>
                  <a:cubicBezTo>
                    <a:pt x="1357" y="1241"/>
                    <a:pt x="1411" y="1235"/>
                    <a:pt x="1465" y="1221"/>
                  </a:cubicBezTo>
                  <a:cubicBezTo>
                    <a:pt x="1519" y="1208"/>
                    <a:pt x="1574" y="1167"/>
                    <a:pt x="1614" y="1113"/>
                  </a:cubicBezTo>
                  <a:cubicBezTo>
                    <a:pt x="1641" y="1058"/>
                    <a:pt x="1669" y="1004"/>
                    <a:pt x="1669" y="950"/>
                  </a:cubicBezTo>
                  <a:cubicBezTo>
                    <a:pt x="1669" y="760"/>
                    <a:pt x="1587" y="584"/>
                    <a:pt x="1438" y="462"/>
                  </a:cubicBezTo>
                  <a:cubicBezTo>
                    <a:pt x="1316" y="340"/>
                    <a:pt x="1167" y="245"/>
                    <a:pt x="1004" y="190"/>
                  </a:cubicBezTo>
                  <a:cubicBezTo>
                    <a:pt x="679" y="68"/>
                    <a:pt x="339" y="14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543;p50">
              <a:extLst>
                <a:ext uri="{FF2B5EF4-FFF2-40B4-BE49-F238E27FC236}">
                  <a16:creationId xmlns:a16="http://schemas.microsoft.com/office/drawing/2014/main" id="{041D2372-77F8-46A8-9207-D84AC19B806E}"/>
                </a:ext>
              </a:extLst>
            </p:cNvPr>
            <p:cNvSpPr/>
            <p:nvPr/>
          </p:nvSpPr>
          <p:spPr>
            <a:xfrm>
              <a:off x="7330325" y="3024800"/>
              <a:ext cx="27150" cy="9650"/>
            </a:xfrm>
            <a:custGeom>
              <a:avLst/>
              <a:gdLst/>
              <a:ahLst/>
              <a:cxnLst/>
              <a:rect l="l" t="t" r="r" b="b"/>
              <a:pathLst>
                <a:path w="1086" h="386" extrusionOk="0">
                  <a:moveTo>
                    <a:pt x="1086" y="1"/>
                  </a:moveTo>
                  <a:lnTo>
                    <a:pt x="1086" y="1"/>
                  </a:lnTo>
                  <a:cubicBezTo>
                    <a:pt x="1004" y="55"/>
                    <a:pt x="923" y="96"/>
                    <a:pt x="841" y="136"/>
                  </a:cubicBezTo>
                  <a:cubicBezTo>
                    <a:pt x="747" y="164"/>
                    <a:pt x="665" y="191"/>
                    <a:pt x="570" y="218"/>
                  </a:cubicBezTo>
                  <a:cubicBezTo>
                    <a:pt x="394" y="258"/>
                    <a:pt x="204" y="286"/>
                    <a:pt x="1" y="326"/>
                  </a:cubicBezTo>
                  <a:cubicBezTo>
                    <a:pt x="96" y="367"/>
                    <a:pt x="204" y="381"/>
                    <a:pt x="299" y="381"/>
                  </a:cubicBezTo>
                  <a:cubicBezTo>
                    <a:pt x="328" y="384"/>
                    <a:pt x="356" y="386"/>
                    <a:pt x="384" y="386"/>
                  </a:cubicBezTo>
                  <a:cubicBezTo>
                    <a:pt x="458" y="386"/>
                    <a:pt x="528" y="373"/>
                    <a:pt x="597" y="353"/>
                  </a:cubicBezTo>
                  <a:cubicBezTo>
                    <a:pt x="706" y="326"/>
                    <a:pt x="801" y="286"/>
                    <a:pt x="882" y="231"/>
                  </a:cubicBezTo>
                  <a:cubicBezTo>
                    <a:pt x="977" y="177"/>
                    <a:pt x="1045" y="96"/>
                    <a:pt x="1086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544;p50">
              <a:extLst>
                <a:ext uri="{FF2B5EF4-FFF2-40B4-BE49-F238E27FC236}">
                  <a16:creationId xmlns:a16="http://schemas.microsoft.com/office/drawing/2014/main" id="{DC316073-6637-42C1-B22B-647F96C43682}"/>
                </a:ext>
              </a:extLst>
            </p:cNvPr>
            <p:cNvSpPr/>
            <p:nvPr/>
          </p:nvSpPr>
          <p:spPr>
            <a:xfrm>
              <a:off x="7350325" y="3046475"/>
              <a:ext cx="13250" cy="6150"/>
            </a:xfrm>
            <a:custGeom>
              <a:avLst/>
              <a:gdLst/>
              <a:ahLst/>
              <a:cxnLst/>
              <a:rect l="l" t="t" r="r" b="b"/>
              <a:pathLst>
                <a:path w="530" h="246" extrusionOk="0">
                  <a:moveTo>
                    <a:pt x="491" y="0"/>
                  </a:moveTo>
                  <a:cubicBezTo>
                    <a:pt x="301" y="0"/>
                    <a:pt x="115" y="93"/>
                    <a:pt x="1" y="246"/>
                  </a:cubicBezTo>
                  <a:cubicBezTo>
                    <a:pt x="109" y="246"/>
                    <a:pt x="204" y="232"/>
                    <a:pt x="299" y="192"/>
                  </a:cubicBezTo>
                  <a:cubicBezTo>
                    <a:pt x="394" y="151"/>
                    <a:pt x="475" y="83"/>
                    <a:pt x="530" y="2"/>
                  </a:cubicBezTo>
                  <a:cubicBezTo>
                    <a:pt x="517" y="1"/>
                    <a:pt x="504" y="0"/>
                    <a:pt x="49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545;p50">
              <a:extLst>
                <a:ext uri="{FF2B5EF4-FFF2-40B4-BE49-F238E27FC236}">
                  <a16:creationId xmlns:a16="http://schemas.microsoft.com/office/drawing/2014/main" id="{10B59ABF-2B54-47EC-A015-8F632F5DB540}"/>
                </a:ext>
              </a:extLst>
            </p:cNvPr>
            <p:cNvSpPr/>
            <p:nvPr/>
          </p:nvSpPr>
          <p:spPr>
            <a:xfrm>
              <a:off x="7339475" y="3065750"/>
              <a:ext cx="18000" cy="3825"/>
            </a:xfrm>
            <a:custGeom>
              <a:avLst/>
              <a:gdLst/>
              <a:ahLst/>
              <a:cxnLst/>
              <a:rect l="l" t="t" r="r" b="b"/>
              <a:pathLst>
                <a:path w="720" h="153" extrusionOk="0">
                  <a:moveTo>
                    <a:pt x="360" y="0"/>
                  </a:moveTo>
                  <a:cubicBezTo>
                    <a:pt x="238" y="0"/>
                    <a:pt x="116" y="24"/>
                    <a:pt x="1" y="72"/>
                  </a:cubicBezTo>
                  <a:cubicBezTo>
                    <a:pt x="109" y="126"/>
                    <a:pt x="245" y="153"/>
                    <a:pt x="367" y="153"/>
                  </a:cubicBezTo>
                  <a:cubicBezTo>
                    <a:pt x="489" y="153"/>
                    <a:pt x="611" y="126"/>
                    <a:pt x="720" y="72"/>
                  </a:cubicBezTo>
                  <a:cubicBezTo>
                    <a:pt x="604" y="24"/>
                    <a:pt x="482" y="0"/>
                    <a:pt x="36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546;p50">
              <a:extLst>
                <a:ext uri="{FF2B5EF4-FFF2-40B4-BE49-F238E27FC236}">
                  <a16:creationId xmlns:a16="http://schemas.microsoft.com/office/drawing/2014/main" id="{546E57AD-C44D-48EC-BB15-33A0FDB01FB2}"/>
                </a:ext>
              </a:extLst>
            </p:cNvPr>
            <p:cNvSpPr/>
            <p:nvPr/>
          </p:nvSpPr>
          <p:spPr>
            <a:xfrm>
              <a:off x="7337450" y="3075325"/>
              <a:ext cx="11200" cy="7150"/>
            </a:xfrm>
            <a:custGeom>
              <a:avLst/>
              <a:gdLst/>
              <a:ahLst/>
              <a:cxnLst/>
              <a:rect l="l" t="t" r="r" b="b"/>
              <a:pathLst>
                <a:path w="448" h="286" extrusionOk="0">
                  <a:moveTo>
                    <a:pt x="0" y="0"/>
                  </a:moveTo>
                  <a:cubicBezTo>
                    <a:pt x="41" y="82"/>
                    <a:pt x="95" y="150"/>
                    <a:pt x="177" y="204"/>
                  </a:cubicBezTo>
                  <a:cubicBezTo>
                    <a:pt x="258" y="258"/>
                    <a:pt x="353" y="285"/>
                    <a:pt x="448" y="285"/>
                  </a:cubicBezTo>
                  <a:cubicBezTo>
                    <a:pt x="407" y="190"/>
                    <a:pt x="339" y="123"/>
                    <a:pt x="258" y="82"/>
                  </a:cubicBezTo>
                  <a:cubicBezTo>
                    <a:pt x="177" y="28"/>
                    <a:pt x="82" y="0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547;p50">
              <a:extLst>
                <a:ext uri="{FF2B5EF4-FFF2-40B4-BE49-F238E27FC236}">
                  <a16:creationId xmlns:a16="http://schemas.microsoft.com/office/drawing/2014/main" id="{C99F77C3-45C5-4FE3-930B-2D873BEFA5AD}"/>
                </a:ext>
              </a:extLst>
            </p:cNvPr>
            <p:cNvSpPr/>
            <p:nvPr/>
          </p:nvSpPr>
          <p:spPr>
            <a:xfrm>
              <a:off x="5878850" y="1332275"/>
              <a:ext cx="717800" cy="951750"/>
            </a:xfrm>
            <a:custGeom>
              <a:avLst/>
              <a:gdLst/>
              <a:ahLst/>
              <a:cxnLst/>
              <a:rect l="l" t="t" r="r" b="b"/>
              <a:pathLst>
                <a:path w="28712" h="38070" extrusionOk="0">
                  <a:moveTo>
                    <a:pt x="28684" y="1"/>
                  </a:moveTo>
                  <a:lnTo>
                    <a:pt x="3256" y="11135"/>
                  </a:lnTo>
                  <a:lnTo>
                    <a:pt x="1" y="38069"/>
                  </a:lnTo>
                  <a:lnTo>
                    <a:pt x="28712" y="24941"/>
                  </a:lnTo>
                  <a:lnTo>
                    <a:pt x="28684" y="1"/>
                  </a:ln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548;p50">
              <a:extLst>
                <a:ext uri="{FF2B5EF4-FFF2-40B4-BE49-F238E27FC236}">
                  <a16:creationId xmlns:a16="http://schemas.microsoft.com/office/drawing/2014/main" id="{71574F9A-7736-4014-863D-924ED5CF2C8D}"/>
                </a:ext>
              </a:extLst>
            </p:cNvPr>
            <p:cNvSpPr/>
            <p:nvPr/>
          </p:nvSpPr>
          <p:spPr>
            <a:xfrm>
              <a:off x="5960225" y="1610650"/>
              <a:ext cx="636425" cy="345175"/>
            </a:xfrm>
            <a:custGeom>
              <a:avLst/>
              <a:gdLst/>
              <a:ahLst/>
              <a:cxnLst/>
              <a:rect l="l" t="t" r="r" b="b"/>
              <a:pathLst>
                <a:path w="25457" h="13807" fill="none" extrusionOk="0">
                  <a:moveTo>
                    <a:pt x="1" y="0"/>
                  </a:moveTo>
                  <a:cubicBezTo>
                    <a:pt x="3039" y="2699"/>
                    <a:pt x="6334" y="5100"/>
                    <a:pt x="9847" y="7174"/>
                  </a:cubicBezTo>
                  <a:cubicBezTo>
                    <a:pt x="14729" y="10063"/>
                    <a:pt x="19978" y="12301"/>
                    <a:pt x="25457" y="13806"/>
                  </a:cubicBezTo>
                </a:path>
              </a:pathLst>
            </a:custGeom>
            <a:noFill/>
            <a:ln w="11875" cap="rnd" cmpd="sng">
              <a:solidFill>
                <a:srgbClr val="BA89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549;p50">
              <a:extLst>
                <a:ext uri="{FF2B5EF4-FFF2-40B4-BE49-F238E27FC236}">
                  <a16:creationId xmlns:a16="http://schemas.microsoft.com/office/drawing/2014/main" id="{4C08B25B-324C-4016-B476-6865F3176B9E}"/>
                </a:ext>
              </a:extLst>
            </p:cNvPr>
            <p:cNvSpPr/>
            <p:nvPr/>
          </p:nvSpPr>
          <p:spPr>
            <a:xfrm>
              <a:off x="5879200" y="1332275"/>
              <a:ext cx="716775" cy="951750"/>
            </a:xfrm>
            <a:custGeom>
              <a:avLst/>
              <a:gdLst/>
              <a:ahLst/>
              <a:cxnLst/>
              <a:rect l="l" t="t" r="r" b="b"/>
              <a:pathLst>
                <a:path w="28671" h="38070" fill="none" extrusionOk="0">
                  <a:moveTo>
                    <a:pt x="1" y="38069"/>
                  </a:moveTo>
                  <a:cubicBezTo>
                    <a:pt x="6592" y="31505"/>
                    <a:pt x="12640" y="24412"/>
                    <a:pt x="18065" y="16845"/>
                  </a:cubicBezTo>
                  <a:cubicBezTo>
                    <a:pt x="21930" y="11447"/>
                    <a:pt x="25470" y="5833"/>
                    <a:pt x="28670" y="1"/>
                  </a:cubicBezTo>
                </a:path>
              </a:pathLst>
            </a:custGeom>
            <a:noFill/>
            <a:ln w="11875" cap="rnd" cmpd="sng">
              <a:solidFill>
                <a:srgbClr val="BA89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550;p50">
              <a:extLst>
                <a:ext uri="{FF2B5EF4-FFF2-40B4-BE49-F238E27FC236}">
                  <a16:creationId xmlns:a16="http://schemas.microsoft.com/office/drawing/2014/main" id="{F99EFEDB-DAE1-4F97-883C-CDB314BF4C59}"/>
                </a:ext>
              </a:extLst>
            </p:cNvPr>
            <p:cNvSpPr/>
            <p:nvPr/>
          </p:nvSpPr>
          <p:spPr>
            <a:xfrm>
              <a:off x="6106025" y="1725575"/>
              <a:ext cx="397725" cy="459775"/>
            </a:xfrm>
            <a:custGeom>
              <a:avLst/>
              <a:gdLst/>
              <a:ahLst/>
              <a:cxnLst/>
              <a:rect l="l" t="t" r="r" b="b"/>
              <a:pathLst>
                <a:path w="15909" h="1839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099"/>
                    <a:pt x="136" y="2184"/>
                    <a:pt x="339" y="3269"/>
                  </a:cubicBezTo>
                  <a:cubicBezTo>
                    <a:pt x="529" y="4354"/>
                    <a:pt x="814" y="5412"/>
                    <a:pt x="1167" y="6456"/>
                  </a:cubicBezTo>
                  <a:cubicBezTo>
                    <a:pt x="1506" y="7500"/>
                    <a:pt x="1940" y="8518"/>
                    <a:pt x="2442" y="9494"/>
                  </a:cubicBezTo>
                  <a:cubicBezTo>
                    <a:pt x="2957" y="10470"/>
                    <a:pt x="3554" y="11393"/>
                    <a:pt x="4245" y="12261"/>
                  </a:cubicBezTo>
                  <a:cubicBezTo>
                    <a:pt x="4937" y="13129"/>
                    <a:pt x="5710" y="13915"/>
                    <a:pt x="6551" y="14634"/>
                  </a:cubicBezTo>
                  <a:cubicBezTo>
                    <a:pt x="7419" y="15326"/>
                    <a:pt x="8341" y="15936"/>
                    <a:pt x="9317" y="16465"/>
                  </a:cubicBezTo>
                  <a:cubicBezTo>
                    <a:pt x="11298" y="17441"/>
                    <a:pt x="13427" y="18092"/>
                    <a:pt x="15624" y="18350"/>
                  </a:cubicBezTo>
                  <a:lnTo>
                    <a:pt x="15909" y="18391"/>
                  </a:lnTo>
                  <a:lnTo>
                    <a:pt x="15719" y="18174"/>
                  </a:lnTo>
                  <a:cubicBezTo>
                    <a:pt x="15393" y="17807"/>
                    <a:pt x="15108" y="17401"/>
                    <a:pt x="14891" y="16967"/>
                  </a:cubicBezTo>
                  <a:cubicBezTo>
                    <a:pt x="14661" y="16533"/>
                    <a:pt x="14457" y="16072"/>
                    <a:pt x="14295" y="15610"/>
                  </a:cubicBezTo>
                  <a:cubicBezTo>
                    <a:pt x="13956" y="14675"/>
                    <a:pt x="13698" y="13725"/>
                    <a:pt x="13495" y="12749"/>
                  </a:cubicBezTo>
                  <a:cubicBezTo>
                    <a:pt x="13291" y="11786"/>
                    <a:pt x="13115" y="10810"/>
                    <a:pt x="12979" y="9820"/>
                  </a:cubicBezTo>
                  <a:cubicBezTo>
                    <a:pt x="12844" y="8830"/>
                    <a:pt x="12735" y="7839"/>
                    <a:pt x="12667" y="6849"/>
                  </a:cubicBezTo>
                  <a:lnTo>
                    <a:pt x="12667" y="6849"/>
                  </a:lnTo>
                  <a:cubicBezTo>
                    <a:pt x="12708" y="7839"/>
                    <a:pt x="12789" y="8843"/>
                    <a:pt x="12898" y="9833"/>
                  </a:cubicBezTo>
                  <a:cubicBezTo>
                    <a:pt x="13020" y="10823"/>
                    <a:pt x="13156" y="11800"/>
                    <a:pt x="13359" y="12776"/>
                  </a:cubicBezTo>
                  <a:cubicBezTo>
                    <a:pt x="13549" y="13766"/>
                    <a:pt x="13806" y="14729"/>
                    <a:pt x="14132" y="15678"/>
                  </a:cubicBezTo>
                  <a:cubicBezTo>
                    <a:pt x="14295" y="16153"/>
                    <a:pt x="14498" y="16614"/>
                    <a:pt x="14715" y="17062"/>
                  </a:cubicBezTo>
                  <a:cubicBezTo>
                    <a:pt x="14906" y="17432"/>
                    <a:pt x="15134" y="17792"/>
                    <a:pt x="15398" y="18113"/>
                  </a:cubicBezTo>
                  <a:lnTo>
                    <a:pt x="15398" y="18113"/>
                  </a:lnTo>
                  <a:cubicBezTo>
                    <a:pt x="13318" y="17825"/>
                    <a:pt x="11303" y="17199"/>
                    <a:pt x="9426" y="16248"/>
                  </a:cubicBezTo>
                  <a:cubicBezTo>
                    <a:pt x="8463" y="15732"/>
                    <a:pt x="7554" y="15136"/>
                    <a:pt x="6700" y="14458"/>
                  </a:cubicBezTo>
                  <a:cubicBezTo>
                    <a:pt x="5873" y="13752"/>
                    <a:pt x="5100" y="12979"/>
                    <a:pt x="4422" y="12139"/>
                  </a:cubicBezTo>
                  <a:cubicBezTo>
                    <a:pt x="3730" y="11284"/>
                    <a:pt x="3133" y="10362"/>
                    <a:pt x="2618" y="9413"/>
                  </a:cubicBezTo>
                  <a:cubicBezTo>
                    <a:pt x="2103" y="8450"/>
                    <a:pt x="1655" y="7446"/>
                    <a:pt x="1302" y="6416"/>
                  </a:cubicBezTo>
                  <a:cubicBezTo>
                    <a:pt x="570" y="4341"/>
                    <a:pt x="136" y="21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551;p50">
              <a:extLst>
                <a:ext uri="{FF2B5EF4-FFF2-40B4-BE49-F238E27FC236}">
                  <a16:creationId xmlns:a16="http://schemas.microsoft.com/office/drawing/2014/main" id="{ED7FC3D2-ED07-4815-AC4B-A0D4199BCAC9}"/>
                </a:ext>
              </a:extLst>
            </p:cNvPr>
            <p:cNvSpPr/>
            <p:nvPr/>
          </p:nvSpPr>
          <p:spPr>
            <a:xfrm>
              <a:off x="5945650" y="1590300"/>
              <a:ext cx="61050" cy="58350"/>
            </a:xfrm>
            <a:custGeom>
              <a:avLst/>
              <a:gdLst/>
              <a:ahLst/>
              <a:cxnLst/>
              <a:rect l="l" t="t" r="r" b="b"/>
              <a:pathLst>
                <a:path w="2442" h="2334" extrusionOk="0">
                  <a:moveTo>
                    <a:pt x="2442" y="1"/>
                  </a:moveTo>
                  <a:lnTo>
                    <a:pt x="1" y="475"/>
                  </a:lnTo>
                  <a:lnTo>
                    <a:pt x="394" y="2333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552;p50">
              <a:extLst>
                <a:ext uri="{FF2B5EF4-FFF2-40B4-BE49-F238E27FC236}">
                  <a16:creationId xmlns:a16="http://schemas.microsoft.com/office/drawing/2014/main" id="{4FECF050-8344-481D-A69C-37963E2C6079}"/>
                </a:ext>
              </a:extLst>
            </p:cNvPr>
            <p:cNvSpPr/>
            <p:nvPr/>
          </p:nvSpPr>
          <p:spPr>
            <a:xfrm>
              <a:off x="6541700" y="1313650"/>
              <a:ext cx="69200" cy="78325"/>
            </a:xfrm>
            <a:custGeom>
              <a:avLst/>
              <a:gdLst/>
              <a:ahLst/>
              <a:cxnLst/>
              <a:rect l="l" t="t" r="r" b="b"/>
              <a:pathLst>
                <a:path w="2768" h="3133" extrusionOk="0">
                  <a:moveTo>
                    <a:pt x="2767" y="0"/>
                  </a:moveTo>
                  <a:lnTo>
                    <a:pt x="1" y="1695"/>
                  </a:lnTo>
                  <a:lnTo>
                    <a:pt x="2170" y="3133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553;p50">
              <a:extLst>
                <a:ext uri="{FF2B5EF4-FFF2-40B4-BE49-F238E27FC236}">
                  <a16:creationId xmlns:a16="http://schemas.microsoft.com/office/drawing/2014/main" id="{E5C813F2-7260-44AF-8BAA-5E965D242DB3}"/>
                </a:ext>
              </a:extLst>
            </p:cNvPr>
            <p:cNvSpPr/>
            <p:nvPr/>
          </p:nvSpPr>
          <p:spPr>
            <a:xfrm>
              <a:off x="6553225" y="1915450"/>
              <a:ext cx="65125" cy="62750"/>
            </a:xfrm>
            <a:custGeom>
              <a:avLst/>
              <a:gdLst/>
              <a:ahLst/>
              <a:cxnLst/>
              <a:rect l="l" t="t" r="r" b="b"/>
              <a:pathLst>
                <a:path w="2605" h="2510" extrusionOk="0">
                  <a:moveTo>
                    <a:pt x="1737" y="0"/>
                  </a:moveTo>
                  <a:lnTo>
                    <a:pt x="1" y="2414"/>
                  </a:lnTo>
                  <a:lnTo>
                    <a:pt x="2605" y="2509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554;p50">
              <a:extLst>
                <a:ext uri="{FF2B5EF4-FFF2-40B4-BE49-F238E27FC236}">
                  <a16:creationId xmlns:a16="http://schemas.microsoft.com/office/drawing/2014/main" id="{4DF0F27C-3893-4F77-B054-5285A786E785}"/>
                </a:ext>
              </a:extLst>
            </p:cNvPr>
            <p:cNvSpPr/>
            <p:nvPr/>
          </p:nvSpPr>
          <p:spPr>
            <a:xfrm>
              <a:off x="5841225" y="2230075"/>
              <a:ext cx="91575" cy="95975"/>
            </a:xfrm>
            <a:custGeom>
              <a:avLst/>
              <a:gdLst/>
              <a:ahLst/>
              <a:cxnLst/>
              <a:rect l="l" t="t" r="r" b="b"/>
              <a:pathLst>
                <a:path w="3663" h="3839" extrusionOk="0">
                  <a:moveTo>
                    <a:pt x="1764" y="1"/>
                  </a:moveTo>
                  <a:lnTo>
                    <a:pt x="1" y="3839"/>
                  </a:lnTo>
                  <a:lnTo>
                    <a:pt x="3662" y="1167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555;p50">
              <a:extLst>
                <a:ext uri="{FF2B5EF4-FFF2-40B4-BE49-F238E27FC236}">
                  <a16:creationId xmlns:a16="http://schemas.microsoft.com/office/drawing/2014/main" id="{2B39B4DB-839E-490C-923B-76812FFC9D8B}"/>
                </a:ext>
              </a:extLst>
            </p:cNvPr>
            <p:cNvSpPr/>
            <p:nvPr/>
          </p:nvSpPr>
          <p:spPr>
            <a:xfrm>
              <a:off x="6497275" y="2181950"/>
              <a:ext cx="853750" cy="851350"/>
            </a:xfrm>
            <a:custGeom>
              <a:avLst/>
              <a:gdLst/>
              <a:ahLst/>
              <a:cxnLst/>
              <a:rect l="l" t="t" r="r" b="b"/>
              <a:pathLst>
                <a:path w="34150" h="34054" extrusionOk="0">
                  <a:moveTo>
                    <a:pt x="1" y="0"/>
                  </a:moveTo>
                  <a:cubicBezTo>
                    <a:pt x="1194" y="1844"/>
                    <a:pt x="2727" y="3458"/>
                    <a:pt x="4531" y="4747"/>
                  </a:cubicBezTo>
                  <a:cubicBezTo>
                    <a:pt x="6321" y="6035"/>
                    <a:pt x="8274" y="7066"/>
                    <a:pt x="10281" y="7961"/>
                  </a:cubicBezTo>
                  <a:cubicBezTo>
                    <a:pt x="14295" y="9765"/>
                    <a:pt x="18513" y="11053"/>
                    <a:pt x="22487" y="12897"/>
                  </a:cubicBezTo>
                  <a:cubicBezTo>
                    <a:pt x="24467" y="13806"/>
                    <a:pt x="26406" y="14864"/>
                    <a:pt x="28115" y="16220"/>
                  </a:cubicBezTo>
                  <a:cubicBezTo>
                    <a:pt x="28969" y="16898"/>
                    <a:pt x="29769" y="17658"/>
                    <a:pt x="30475" y="18485"/>
                  </a:cubicBezTo>
                  <a:cubicBezTo>
                    <a:pt x="31166" y="19326"/>
                    <a:pt x="31777" y="20234"/>
                    <a:pt x="32278" y="21197"/>
                  </a:cubicBezTo>
                  <a:cubicBezTo>
                    <a:pt x="33268" y="23150"/>
                    <a:pt x="33784" y="25320"/>
                    <a:pt x="33974" y="27490"/>
                  </a:cubicBezTo>
                  <a:cubicBezTo>
                    <a:pt x="34055" y="28588"/>
                    <a:pt x="34069" y="29687"/>
                    <a:pt x="34014" y="30772"/>
                  </a:cubicBezTo>
                  <a:cubicBezTo>
                    <a:pt x="33974" y="31870"/>
                    <a:pt x="33838" y="32969"/>
                    <a:pt x="33702" y="34054"/>
                  </a:cubicBezTo>
                  <a:cubicBezTo>
                    <a:pt x="33865" y="32969"/>
                    <a:pt x="34014" y="31884"/>
                    <a:pt x="34082" y="30785"/>
                  </a:cubicBezTo>
                  <a:cubicBezTo>
                    <a:pt x="34150" y="29687"/>
                    <a:pt x="34150" y="28575"/>
                    <a:pt x="34082" y="27490"/>
                  </a:cubicBezTo>
                  <a:cubicBezTo>
                    <a:pt x="33933" y="25293"/>
                    <a:pt x="33431" y="23096"/>
                    <a:pt x="32441" y="21116"/>
                  </a:cubicBezTo>
                  <a:cubicBezTo>
                    <a:pt x="31953" y="20126"/>
                    <a:pt x="31343" y="19204"/>
                    <a:pt x="30624" y="18349"/>
                  </a:cubicBezTo>
                  <a:cubicBezTo>
                    <a:pt x="29919" y="17508"/>
                    <a:pt x="29118" y="16735"/>
                    <a:pt x="28250" y="16044"/>
                  </a:cubicBezTo>
                  <a:cubicBezTo>
                    <a:pt x="26528" y="14674"/>
                    <a:pt x="24589" y="13589"/>
                    <a:pt x="22595" y="12667"/>
                  </a:cubicBezTo>
                  <a:cubicBezTo>
                    <a:pt x="18581" y="10836"/>
                    <a:pt x="14377" y="9548"/>
                    <a:pt x="10349" y="7785"/>
                  </a:cubicBezTo>
                  <a:cubicBezTo>
                    <a:pt x="8342" y="6917"/>
                    <a:pt x="6389" y="5913"/>
                    <a:pt x="4598" y="4638"/>
                  </a:cubicBezTo>
                  <a:cubicBezTo>
                    <a:pt x="2781" y="3404"/>
                    <a:pt x="1221" y="18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556;p50">
              <a:extLst>
                <a:ext uri="{FF2B5EF4-FFF2-40B4-BE49-F238E27FC236}">
                  <a16:creationId xmlns:a16="http://schemas.microsoft.com/office/drawing/2014/main" id="{0F7E0022-0F7A-42CF-A051-2E201FA2A851}"/>
                </a:ext>
              </a:extLst>
            </p:cNvPr>
            <p:cNvSpPr/>
            <p:nvPr/>
          </p:nvSpPr>
          <p:spPr>
            <a:xfrm>
              <a:off x="7251325" y="3078725"/>
              <a:ext cx="114300" cy="257350"/>
            </a:xfrm>
            <a:custGeom>
              <a:avLst/>
              <a:gdLst/>
              <a:ahLst/>
              <a:cxnLst/>
              <a:rect l="l" t="t" r="r" b="b"/>
              <a:pathLst>
                <a:path w="4572" h="10294" extrusionOk="0">
                  <a:moveTo>
                    <a:pt x="3323" y="0"/>
                  </a:moveTo>
                  <a:lnTo>
                    <a:pt x="3323" y="0"/>
                  </a:lnTo>
                  <a:cubicBezTo>
                    <a:pt x="3364" y="258"/>
                    <a:pt x="3445" y="502"/>
                    <a:pt x="3567" y="732"/>
                  </a:cubicBezTo>
                  <a:cubicBezTo>
                    <a:pt x="3676" y="977"/>
                    <a:pt x="3798" y="1207"/>
                    <a:pt x="3907" y="1438"/>
                  </a:cubicBezTo>
                  <a:cubicBezTo>
                    <a:pt x="4151" y="1899"/>
                    <a:pt x="4300" y="2387"/>
                    <a:pt x="4354" y="2889"/>
                  </a:cubicBezTo>
                  <a:cubicBezTo>
                    <a:pt x="4381" y="3146"/>
                    <a:pt x="4354" y="3391"/>
                    <a:pt x="4273" y="3621"/>
                  </a:cubicBezTo>
                  <a:cubicBezTo>
                    <a:pt x="4191" y="3865"/>
                    <a:pt x="4083" y="4082"/>
                    <a:pt x="3920" y="4272"/>
                  </a:cubicBezTo>
                  <a:cubicBezTo>
                    <a:pt x="3771" y="4476"/>
                    <a:pt x="3595" y="4652"/>
                    <a:pt x="3391" y="4815"/>
                  </a:cubicBezTo>
                  <a:cubicBezTo>
                    <a:pt x="3201" y="4964"/>
                    <a:pt x="2984" y="5126"/>
                    <a:pt x="2781" y="5289"/>
                  </a:cubicBezTo>
                  <a:cubicBezTo>
                    <a:pt x="1967" y="5940"/>
                    <a:pt x="1167" y="6645"/>
                    <a:pt x="570" y="7513"/>
                  </a:cubicBezTo>
                  <a:cubicBezTo>
                    <a:pt x="272" y="7947"/>
                    <a:pt x="14" y="8436"/>
                    <a:pt x="1" y="8992"/>
                  </a:cubicBezTo>
                  <a:cubicBezTo>
                    <a:pt x="1" y="9263"/>
                    <a:pt x="82" y="9521"/>
                    <a:pt x="218" y="9751"/>
                  </a:cubicBezTo>
                  <a:cubicBezTo>
                    <a:pt x="367" y="9968"/>
                    <a:pt x="557" y="10158"/>
                    <a:pt x="787" y="10294"/>
                  </a:cubicBezTo>
                  <a:cubicBezTo>
                    <a:pt x="584" y="10131"/>
                    <a:pt x="408" y="9941"/>
                    <a:pt x="272" y="9710"/>
                  </a:cubicBezTo>
                  <a:cubicBezTo>
                    <a:pt x="150" y="9493"/>
                    <a:pt x="96" y="9249"/>
                    <a:pt x="109" y="8992"/>
                  </a:cubicBezTo>
                  <a:cubicBezTo>
                    <a:pt x="150" y="8490"/>
                    <a:pt x="408" y="8029"/>
                    <a:pt x="719" y="7622"/>
                  </a:cubicBezTo>
                  <a:cubicBezTo>
                    <a:pt x="1031" y="7215"/>
                    <a:pt x="1370" y="6835"/>
                    <a:pt x="1750" y="6483"/>
                  </a:cubicBezTo>
                  <a:cubicBezTo>
                    <a:pt x="2130" y="6130"/>
                    <a:pt x="2523" y="5791"/>
                    <a:pt x="2930" y="5479"/>
                  </a:cubicBezTo>
                  <a:cubicBezTo>
                    <a:pt x="3133" y="5316"/>
                    <a:pt x="3337" y="5154"/>
                    <a:pt x="3540" y="4991"/>
                  </a:cubicBezTo>
                  <a:cubicBezTo>
                    <a:pt x="3757" y="4828"/>
                    <a:pt x="3934" y="4625"/>
                    <a:pt x="4110" y="4408"/>
                  </a:cubicBezTo>
                  <a:cubicBezTo>
                    <a:pt x="4273" y="4191"/>
                    <a:pt x="4395" y="3947"/>
                    <a:pt x="4476" y="3689"/>
                  </a:cubicBezTo>
                  <a:cubicBezTo>
                    <a:pt x="4557" y="3431"/>
                    <a:pt x="4571" y="3146"/>
                    <a:pt x="4544" y="2875"/>
                  </a:cubicBezTo>
                  <a:cubicBezTo>
                    <a:pt x="4463" y="2360"/>
                    <a:pt x="4273" y="1845"/>
                    <a:pt x="4001" y="1397"/>
                  </a:cubicBezTo>
                  <a:cubicBezTo>
                    <a:pt x="3879" y="1166"/>
                    <a:pt x="3744" y="936"/>
                    <a:pt x="3622" y="719"/>
                  </a:cubicBezTo>
                  <a:cubicBezTo>
                    <a:pt x="3500" y="488"/>
                    <a:pt x="3391" y="244"/>
                    <a:pt x="3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557;p50">
              <a:extLst>
                <a:ext uri="{FF2B5EF4-FFF2-40B4-BE49-F238E27FC236}">
                  <a16:creationId xmlns:a16="http://schemas.microsoft.com/office/drawing/2014/main" id="{98AD7F7C-0938-4391-9A8D-A7ACDB289A5D}"/>
                </a:ext>
              </a:extLst>
            </p:cNvPr>
            <p:cNvSpPr/>
            <p:nvPr/>
          </p:nvSpPr>
          <p:spPr>
            <a:xfrm>
              <a:off x="7239475" y="3311300"/>
              <a:ext cx="109175" cy="100050"/>
            </a:xfrm>
            <a:custGeom>
              <a:avLst/>
              <a:gdLst/>
              <a:ahLst/>
              <a:cxnLst/>
              <a:rect l="l" t="t" r="r" b="b"/>
              <a:pathLst>
                <a:path w="4367" h="4002" extrusionOk="0">
                  <a:moveTo>
                    <a:pt x="3336" y="1"/>
                  </a:moveTo>
                  <a:cubicBezTo>
                    <a:pt x="393" y="95"/>
                    <a:pt x="0" y="3445"/>
                    <a:pt x="0" y="3445"/>
                  </a:cubicBezTo>
                  <a:cubicBezTo>
                    <a:pt x="285" y="3662"/>
                    <a:pt x="583" y="3852"/>
                    <a:pt x="909" y="4001"/>
                  </a:cubicBezTo>
                  <a:cubicBezTo>
                    <a:pt x="4367" y="2821"/>
                    <a:pt x="4001" y="502"/>
                    <a:pt x="4001" y="502"/>
                  </a:cubicBezTo>
                  <a:lnTo>
                    <a:pt x="3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558;p50">
              <a:extLst>
                <a:ext uri="{FF2B5EF4-FFF2-40B4-BE49-F238E27FC236}">
                  <a16:creationId xmlns:a16="http://schemas.microsoft.com/office/drawing/2014/main" id="{A2EFEA65-6945-4389-BD05-5CDED86522CC}"/>
                </a:ext>
              </a:extLst>
            </p:cNvPr>
            <p:cNvSpPr/>
            <p:nvPr/>
          </p:nvSpPr>
          <p:spPr>
            <a:xfrm>
              <a:off x="7239475" y="3385075"/>
              <a:ext cx="50200" cy="14750"/>
            </a:xfrm>
            <a:custGeom>
              <a:avLst/>
              <a:gdLst/>
              <a:ahLst/>
              <a:cxnLst/>
              <a:rect l="l" t="t" r="r" b="b"/>
              <a:pathLst>
                <a:path w="2008" h="590" extrusionOk="0">
                  <a:moveTo>
                    <a:pt x="943" y="1"/>
                  </a:moveTo>
                  <a:cubicBezTo>
                    <a:pt x="800" y="1"/>
                    <a:pt x="658" y="16"/>
                    <a:pt x="515" y="47"/>
                  </a:cubicBezTo>
                  <a:cubicBezTo>
                    <a:pt x="339" y="87"/>
                    <a:pt x="163" y="155"/>
                    <a:pt x="0" y="250"/>
                  </a:cubicBezTo>
                  <a:cubicBezTo>
                    <a:pt x="176" y="209"/>
                    <a:pt x="366" y="182"/>
                    <a:pt x="529" y="169"/>
                  </a:cubicBezTo>
                  <a:cubicBezTo>
                    <a:pt x="632" y="153"/>
                    <a:pt x="735" y="146"/>
                    <a:pt x="841" y="146"/>
                  </a:cubicBezTo>
                  <a:cubicBezTo>
                    <a:pt x="916" y="146"/>
                    <a:pt x="993" y="150"/>
                    <a:pt x="1071" y="155"/>
                  </a:cubicBezTo>
                  <a:cubicBezTo>
                    <a:pt x="1234" y="169"/>
                    <a:pt x="1410" y="209"/>
                    <a:pt x="1573" y="277"/>
                  </a:cubicBezTo>
                  <a:cubicBezTo>
                    <a:pt x="1736" y="345"/>
                    <a:pt x="1885" y="454"/>
                    <a:pt x="2007" y="589"/>
                  </a:cubicBezTo>
                  <a:cubicBezTo>
                    <a:pt x="1912" y="413"/>
                    <a:pt x="1790" y="277"/>
                    <a:pt x="1627" y="169"/>
                  </a:cubicBezTo>
                  <a:cubicBezTo>
                    <a:pt x="1451" y="74"/>
                    <a:pt x="1275" y="20"/>
                    <a:pt x="1085" y="6"/>
                  </a:cubicBezTo>
                  <a:cubicBezTo>
                    <a:pt x="1037" y="3"/>
                    <a:pt x="990" y="1"/>
                    <a:pt x="943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559;p50">
              <a:extLst>
                <a:ext uri="{FF2B5EF4-FFF2-40B4-BE49-F238E27FC236}">
                  <a16:creationId xmlns:a16="http://schemas.microsoft.com/office/drawing/2014/main" id="{2D3ABADD-8B6D-40DA-976E-C90B3BB38D90}"/>
                </a:ext>
              </a:extLst>
            </p:cNvPr>
            <p:cNvSpPr/>
            <p:nvPr/>
          </p:nvSpPr>
          <p:spPr>
            <a:xfrm>
              <a:off x="7264550" y="3380000"/>
              <a:ext cx="44100" cy="6925"/>
            </a:xfrm>
            <a:custGeom>
              <a:avLst/>
              <a:gdLst/>
              <a:ahLst/>
              <a:cxnLst/>
              <a:rect l="l" t="t" r="r" b="b"/>
              <a:pathLst>
                <a:path w="1764" h="277" extrusionOk="0">
                  <a:moveTo>
                    <a:pt x="1004" y="1"/>
                  </a:moveTo>
                  <a:cubicBezTo>
                    <a:pt x="963" y="1"/>
                    <a:pt x="923" y="2"/>
                    <a:pt x="882" y="6"/>
                  </a:cubicBezTo>
                  <a:cubicBezTo>
                    <a:pt x="733" y="19"/>
                    <a:pt x="570" y="46"/>
                    <a:pt x="421" y="87"/>
                  </a:cubicBezTo>
                  <a:cubicBezTo>
                    <a:pt x="272" y="128"/>
                    <a:pt x="136" y="195"/>
                    <a:pt x="1" y="277"/>
                  </a:cubicBezTo>
                  <a:lnTo>
                    <a:pt x="448" y="209"/>
                  </a:lnTo>
                  <a:cubicBezTo>
                    <a:pt x="597" y="182"/>
                    <a:pt x="746" y="155"/>
                    <a:pt x="896" y="155"/>
                  </a:cubicBezTo>
                  <a:cubicBezTo>
                    <a:pt x="970" y="148"/>
                    <a:pt x="1045" y="145"/>
                    <a:pt x="1118" y="145"/>
                  </a:cubicBezTo>
                  <a:cubicBezTo>
                    <a:pt x="1191" y="145"/>
                    <a:pt x="1262" y="148"/>
                    <a:pt x="1330" y="155"/>
                  </a:cubicBezTo>
                  <a:cubicBezTo>
                    <a:pt x="1479" y="182"/>
                    <a:pt x="1628" y="223"/>
                    <a:pt x="1764" y="277"/>
                  </a:cubicBezTo>
                  <a:cubicBezTo>
                    <a:pt x="1655" y="168"/>
                    <a:pt x="1506" y="87"/>
                    <a:pt x="1357" y="46"/>
                  </a:cubicBezTo>
                  <a:cubicBezTo>
                    <a:pt x="1245" y="16"/>
                    <a:pt x="1125" y="1"/>
                    <a:pt x="100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560;p50">
              <a:extLst>
                <a:ext uri="{FF2B5EF4-FFF2-40B4-BE49-F238E27FC236}">
                  <a16:creationId xmlns:a16="http://schemas.microsoft.com/office/drawing/2014/main" id="{0DDBFEEB-8C45-447A-8C35-ACF7089889DB}"/>
                </a:ext>
              </a:extLst>
            </p:cNvPr>
            <p:cNvSpPr/>
            <p:nvPr/>
          </p:nvSpPr>
          <p:spPr>
            <a:xfrm>
              <a:off x="7252350" y="3357275"/>
              <a:ext cx="33250" cy="24575"/>
            </a:xfrm>
            <a:custGeom>
              <a:avLst/>
              <a:gdLst/>
              <a:ahLst/>
              <a:cxnLst/>
              <a:rect l="l" t="t" r="r" b="b"/>
              <a:pathLst>
                <a:path w="1330" h="983" extrusionOk="0">
                  <a:moveTo>
                    <a:pt x="106" y="1"/>
                  </a:moveTo>
                  <a:cubicBezTo>
                    <a:pt x="70" y="1"/>
                    <a:pt x="34" y="3"/>
                    <a:pt x="0" y="6"/>
                  </a:cubicBezTo>
                  <a:cubicBezTo>
                    <a:pt x="272" y="74"/>
                    <a:pt x="529" y="196"/>
                    <a:pt x="746" y="372"/>
                  </a:cubicBezTo>
                  <a:cubicBezTo>
                    <a:pt x="868" y="454"/>
                    <a:pt x="963" y="548"/>
                    <a:pt x="1058" y="643"/>
                  </a:cubicBezTo>
                  <a:cubicBezTo>
                    <a:pt x="1153" y="752"/>
                    <a:pt x="1248" y="874"/>
                    <a:pt x="1329" y="982"/>
                  </a:cubicBezTo>
                  <a:cubicBezTo>
                    <a:pt x="1289" y="847"/>
                    <a:pt x="1234" y="698"/>
                    <a:pt x="1153" y="576"/>
                  </a:cubicBezTo>
                  <a:cubicBezTo>
                    <a:pt x="1072" y="454"/>
                    <a:pt x="963" y="345"/>
                    <a:pt x="841" y="250"/>
                  </a:cubicBezTo>
                  <a:cubicBezTo>
                    <a:pt x="719" y="155"/>
                    <a:pt x="584" y="87"/>
                    <a:pt x="434" y="47"/>
                  </a:cubicBezTo>
                  <a:cubicBezTo>
                    <a:pt x="333" y="16"/>
                    <a:pt x="216" y="1"/>
                    <a:pt x="106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561;p50">
              <a:extLst>
                <a:ext uri="{FF2B5EF4-FFF2-40B4-BE49-F238E27FC236}">
                  <a16:creationId xmlns:a16="http://schemas.microsoft.com/office/drawing/2014/main" id="{F3E24F0B-A63E-4A53-80E0-2B0D4F38F02A}"/>
                </a:ext>
              </a:extLst>
            </p:cNvPr>
            <p:cNvSpPr/>
            <p:nvPr/>
          </p:nvSpPr>
          <p:spPr>
            <a:xfrm>
              <a:off x="7269300" y="3353250"/>
              <a:ext cx="56300" cy="16400"/>
            </a:xfrm>
            <a:custGeom>
              <a:avLst/>
              <a:gdLst/>
              <a:ahLst/>
              <a:cxnLst/>
              <a:rect l="l" t="t" r="r" b="b"/>
              <a:pathLst>
                <a:path w="2252" h="656" extrusionOk="0">
                  <a:moveTo>
                    <a:pt x="1088" y="1"/>
                  </a:moveTo>
                  <a:cubicBezTo>
                    <a:pt x="916" y="1"/>
                    <a:pt x="739" y="27"/>
                    <a:pt x="570" y="72"/>
                  </a:cubicBezTo>
                  <a:cubicBezTo>
                    <a:pt x="367" y="113"/>
                    <a:pt x="163" y="208"/>
                    <a:pt x="0" y="316"/>
                  </a:cubicBezTo>
                  <a:cubicBezTo>
                    <a:pt x="317" y="203"/>
                    <a:pt x="643" y="147"/>
                    <a:pt x="978" y="147"/>
                  </a:cubicBezTo>
                  <a:cubicBezTo>
                    <a:pt x="1045" y="147"/>
                    <a:pt x="1113" y="149"/>
                    <a:pt x="1180" y="153"/>
                  </a:cubicBezTo>
                  <a:cubicBezTo>
                    <a:pt x="1384" y="167"/>
                    <a:pt x="1574" y="221"/>
                    <a:pt x="1750" y="303"/>
                  </a:cubicBezTo>
                  <a:cubicBezTo>
                    <a:pt x="1926" y="398"/>
                    <a:pt x="2103" y="520"/>
                    <a:pt x="2252" y="655"/>
                  </a:cubicBezTo>
                  <a:cubicBezTo>
                    <a:pt x="2143" y="479"/>
                    <a:pt x="1980" y="316"/>
                    <a:pt x="1804" y="208"/>
                  </a:cubicBezTo>
                  <a:cubicBezTo>
                    <a:pt x="1614" y="99"/>
                    <a:pt x="1411" y="31"/>
                    <a:pt x="1194" y="4"/>
                  </a:cubicBezTo>
                  <a:cubicBezTo>
                    <a:pt x="1159" y="2"/>
                    <a:pt x="1124" y="1"/>
                    <a:pt x="1088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562;p50">
              <a:extLst>
                <a:ext uri="{FF2B5EF4-FFF2-40B4-BE49-F238E27FC236}">
                  <a16:creationId xmlns:a16="http://schemas.microsoft.com/office/drawing/2014/main" id="{248EB50E-5028-4D9A-AA26-F373F65BA2B7}"/>
                </a:ext>
              </a:extLst>
            </p:cNvPr>
            <p:cNvSpPr/>
            <p:nvPr/>
          </p:nvSpPr>
          <p:spPr>
            <a:xfrm>
              <a:off x="7277775" y="3326225"/>
              <a:ext cx="19350" cy="28850"/>
            </a:xfrm>
            <a:custGeom>
              <a:avLst/>
              <a:gdLst/>
              <a:ahLst/>
              <a:cxnLst/>
              <a:rect l="l" t="t" r="r" b="b"/>
              <a:pathLst>
                <a:path w="774" h="1154" extrusionOk="0">
                  <a:moveTo>
                    <a:pt x="1" y="0"/>
                  </a:moveTo>
                  <a:lnTo>
                    <a:pt x="1" y="0"/>
                  </a:lnTo>
                  <a:cubicBezTo>
                    <a:pt x="150" y="190"/>
                    <a:pt x="299" y="366"/>
                    <a:pt x="421" y="556"/>
                  </a:cubicBezTo>
                  <a:cubicBezTo>
                    <a:pt x="489" y="651"/>
                    <a:pt x="543" y="746"/>
                    <a:pt x="597" y="841"/>
                  </a:cubicBezTo>
                  <a:cubicBezTo>
                    <a:pt x="665" y="950"/>
                    <a:pt x="706" y="1045"/>
                    <a:pt x="774" y="1153"/>
                  </a:cubicBezTo>
                  <a:cubicBezTo>
                    <a:pt x="774" y="1031"/>
                    <a:pt x="746" y="909"/>
                    <a:pt x="706" y="800"/>
                  </a:cubicBezTo>
                  <a:cubicBezTo>
                    <a:pt x="665" y="678"/>
                    <a:pt x="597" y="570"/>
                    <a:pt x="529" y="475"/>
                  </a:cubicBezTo>
                  <a:cubicBezTo>
                    <a:pt x="462" y="380"/>
                    <a:pt x="380" y="285"/>
                    <a:pt x="299" y="204"/>
                  </a:cubicBezTo>
                  <a:cubicBezTo>
                    <a:pt x="204" y="122"/>
                    <a:pt x="109" y="55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563;p50">
              <a:extLst>
                <a:ext uri="{FF2B5EF4-FFF2-40B4-BE49-F238E27FC236}">
                  <a16:creationId xmlns:a16="http://schemas.microsoft.com/office/drawing/2014/main" id="{5EEC9CAF-3BB9-452A-AEE3-EA3C9B6450AF}"/>
                </a:ext>
              </a:extLst>
            </p:cNvPr>
            <p:cNvSpPr/>
            <p:nvPr/>
          </p:nvSpPr>
          <p:spPr>
            <a:xfrm>
              <a:off x="7289650" y="3334575"/>
              <a:ext cx="47825" cy="9975"/>
            </a:xfrm>
            <a:custGeom>
              <a:avLst/>
              <a:gdLst/>
              <a:ahLst/>
              <a:cxnLst/>
              <a:rect l="l" t="t" r="r" b="b"/>
              <a:pathLst>
                <a:path w="1913" h="399" extrusionOk="0">
                  <a:moveTo>
                    <a:pt x="1115" y="0"/>
                  </a:moveTo>
                  <a:cubicBezTo>
                    <a:pt x="1073" y="0"/>
                    <a:pt x="1032" y="2"/>
                    <a:pt x="990" y="5"/>
                  </a:cubicBezTo>
                  <a:cubicBezTo>
                    <a:pt x="814" y="5"/>
                    <a:pt x="651" y="32"/>
                    <a:pt x="488" y="73"/>
                  </a:cubicBezTo>
                  <a:cubicBezTo>
                    <a:pt x="312" y="114"/>
                    <a:pt x="149" y="168"/>
                    <a:pt x="0" y="249"/>
                  </a:cubicBezTo>
                  <a:cubicBezTo>
                    <a:pt x="339" y="209"/>
                    <a:pt x="665" y="155"/>
                    <a:pt x="1004" y="141"/>
                  </a:cubicBezTo>
                  <a:cubicBezTo>
                    <a:pt x="1166" y="141"/>
                    <a:pt x="1329" y="141"/>
                    <a:pt x="1492" y="168"/>
                  </a:cubicBezTo>
                  <a:cubicBezTo>
                    <a:pt x="1655" y="195"/>
                    <a:pt x="1804" y="277"/>
                    <a:pt x="1912" y="399"/>
                  </a:cubicBezTo>
                  <a:cubicBezTo>
                    <a:pt x="1845" y="236"/>
                    <a:pt x="1695" y="100"/>
                    <a:pt x="1519" y="60"/>
                  </a:cubicBezTo>
                  <a:cubicBezTo>
                    <a:pt x="1384" y="18"/>
                    <a:pt x="1250" y="0"/>
                    <a:pt x="111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564;p50">
              <a:extLst>
                <a:ext uri="{FF2B5EF4-FFF2-40B4-BE49-F238E27FC236}">
                  <a16:creationId xmlns:a16="http://schemas.microsoft.com/office/drawing/2014/main" id="{BC2210F2-5862-4C86-99A1-7672FF9B990B}"/>
                </a:ext>
              </a:extLst>
            </p:cNvPr>
            <p:cNvSpPr/>
            <p:nvPr/>
          </p:nvSpPr>
          <p:spPr>
            <a:xfrm>
              <a:off x="7298425" y="3314700"/>
              <a:ext cx="16550" cy="22125"/>
            </a:xfrm>
            <a:custGeom>
              <a:avLst/>
              <a:gdLst/>
              <a:ahLst/>
              <a:cxnLst/>
              <a:rect l="l" t="t" r="r" b="b"/>
              <a:pathLst>
                <a:path w="662" h="885" extrusionOk="0">
                  <a:moveTo>
                    <a:pt x="97" y="0"/>
                  </a:moveTo>
                  <a:cubicBezTo>
                    <a:pt x="97" y="149"/>
                    <a:pt x="137" y="312"/>
                    <a:pt x="192" y="461"/>
                  </a:cubicBezTo>
                  <a:cubicBezTo>
                    <a:pt x="1" y="605"/>
                    <a:pt x="125" y="885"/>
                    <a:pt x="324" y="885"/>
                  </a:cubicBezTo>
                  <a:cubicBezTo>
                    <a:pt x="351" y="885"/>
                    <a:pt x="379" y="879"/>
                    <a:pt x="409" y="868"/>
                  </a:cubicBezTo>
                  <a:cubicBezTo>
                    <a:pt x="662" y="775"/>
                    <a:pt x="601" y="407"/>
                    <a:pt x="341" y="407"/>
                  </a:cubicBezTo>
                  <a:cubicBezTo>
                    <a:pt x="337" y="407"/>
                    <a:pt x="332" y="407"/>
                    <a:pt x="327" y="407"/>
                  </a:cubicBezTo>
                  <a:cubicBezTo>
                    <a:pt x="273" y="258"/>
                    <a:pt x="192" y="122"/>
                    <a:pt x="9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565;p50">
              <a:extLst>
                <a:ext uri="{FF2B5EF4-FFF2-40B4-BE49-F238E27FC236}">
                  <a16:creationId xmlns:a16="http://schemas.microsoft.com/office/drawing/2014/main" id="{ECFE2451-0178-43A1-BB36-9969BCB9EDCF}"/>
                </a:ext>
              </a:extLst>
            </p:cNvPr>
            <p:cNvSpPr/>
            <p:nvPr/>
          </p:nvSpPr>
          <p:spPr>
            <a:xfrm>
              <a:off x="6899400" y="3246875"/>
              <a:ext cx="42075" cy="19350"/>
            </a:xfrm>
            <a:custGeom>
              <a:avLst/>
              <a:gdLst/>
              <a:ahLst/>
              <a:cxnLst/>
              <a:rect l="l" t="t" r="r" b="b"/>
              <a:pathLst>
                <a:path w="1683" h="774" extrusionOk="0">
                  <a:moveTo>
                    <a:pt x="1682" y="1"/>
                  </a:moveTo>
                  <a:cubicBezTo>
                    <a:pt x="1085" y="177"/>
                    <a:pt x="516" y="435"/>
                    <a:pt x="0" y="774"/>
                  </a:cubicBezTo>
                  <a:cubicBezTo>
                    <a:pt x="299" y="692"/>
                    <a:pt x="597" y="584"/>
                    <a:pt x="882" y="462"/>
                  </a:cubicBezTo>
                  <a:cubicBezTo>
                    <a:pt x="1153" y="326"/>
                    <a:pt x="1424" y="177"/>
                    <a:pt x="168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566;p50">
              <a:extLst>
                <a:ext uri="{FF2B5EF4-FFF2-40B4-BE49-F238E27FC236}">
                  <a16:creationId xmlns:a16="http://schemas.microsoft.com/office/drawing/2014/main" id="{44E20FCF-7B4D-4AD8-81A3-CFE9CB32E924}"/>
                </a:ext>
              </a:extLst>
            </p:cNvPr>
            <p:cNvSpPr/>
            <p:nvPr/>
          </p:nvSpPr>
          <p:spPr>
            <a:xfrm>
              <a:off x="6858700" y="3205525"/>
              <a:ext cx="20050" cy="68850"/>
            </a:xfrm>
            <a:custGeom>
              <a:avLst/>
              <a:gdLst/>
              <a:ahLst/>
              <a:cxnLst/>
              <a:rect l="l" t="t" r="r" b="b"/>
              <a:pathLst>
                <a:path w="802" h="2754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231"/>
                    <a:pt x="96" y="461"/>
                    <a:pt x="150" y="705"/>
                  </a:cubicBezTo>
                  <a:cubicBezTo>
                    <a:pt x="204" y="936"/>
                    <a:pt x="272" y="1167"/>
                    <a:pt x="326" y="1397"/>
                  </a:cubicBezTo>
                  <a:cubicBezTo>
                    <a:pt x="462" y="1858"/>
                    <a:pt x="611" y="2306"/>
                    <a:pt x="801" y="2753"/>
                  </a:cubicBezTo>
                  <a:cubicBezTo>
                    <a:pt x="720" y="2279"/>
                    <a:pt x="611" y="1804"/>
                    <a:pt x="476" y="1356"/>
                  </a:cubicBezTo>
                  <a:cubicBezTo>
                    <a:pt x="408" y="1126"/>
                    <a:pt x="340" y="909"/>
                    <a:pt x="259" y="678"/>
                  </a:cubicBezTo>
                  <a:cubicBezTo>
                    <a:pt x="177" y="448"/>
                    <a:pt x="96" y="217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567;p50">
              <a:extLst>
                <a:ext uri="{FF2B5EF4-FFF2-40B4-BE49-F238E27FC236}">
                  <a16:creationId xmlns:a16="http://schemas.microsoft.com/office/drawing/2014/main" id="{CE66F1B5-717C-4F31-9B96-6BCDCE462C36}"/>
                </a:ext>
              </a:extLst>
            </p:cNvPr>
            <p:cNvSpPr/>
            <p:nvPr/>
          </p:nvSpPr>
          <p:spPr>
            <a:xfrm>
              <a:off x="6879400" y="3360125"/>
              <a:ext cx="226850" cy="36000"/>
            </a:xfrm>
            <a:custGeom>
              <a:avLst/>
              <a:gdLst/>
              <a:ahLst/>
              <a:cxnLst/>
              <a:rect l="l" t="t" r="r" b="b"/>
              <a:pathLst>
                <a:path w="9074" h="1440" extrusionOk="0">
                  <a:moveTo>
                    <a:pt x="0" y="0"/>
                  </a:moveTo>
                  <a:cubicBezTo>
                    <a:pt x="651" y="462"/>
                    <a:pt x="1384" y="814"/>
                    <a:pt x="2157" y="1058"/>
                  </a:cubicBezTo>
                  <a:cubicBezTo>
                    <a:pt x="2916" y="1302"/>
                    <a:pt x="3730" y="1424"/>
                    <a:pt x="4530" y="1438"/>
                  </a:cubicBezTo>
                  <a:cubicBezTo>
                    <a:pt x="4571" y="1439"/>
                    <a:pt x="4611" y="1439"/>
                    <a:pt x="4652" y="1439"/>
                  </a:cubicBezTo>
                  <a:cubicBezTo>
                    <a:pt x="5425" y="1439"/>
                    <a:pt x="6196" y="1317"/>
                    <a:pt x="6930" y="1072"/>
                  </a:cubicBezTo>
                  <a:cubicBezTo>
                    <a:pt x="7690" y="828"/>
                    <a:pt x="8409" y="462"/>
                    <a:pt x="9073" y="0"/>
                  </a:cubicBezTo>
                  <a:lnTo>
                    <a:pt x="9073" y="0"/>
                  </a:lnTo>
                  <a:cubicBezTo>
                    <a:pt x="8395" y="407"/>
                    <a:pt x="7663" y="733"/>
                    <a:pt x="6890" y="977"/>
                  </a:cubicBezTo>
                  <a:cubicBezTo>
                    <a:pt x="6510" y="1085"/>
                    <a:pt x="6117" y="1167"/>
                    <a:pt x="5723" y="1221"/>
                  </a:cubicBezTo>
                  <a:cubicBezTo>
                    <a:pt x="5330" y="1275"/>
                    <a:pt x="4937" y="1302"/>
                    <a:pt x="4543" y="1302"/>
                  </a:cubicBezTo>
                  <a:cubicBezTo>
                    <a:pt x="3743" y="1289"/>
                    <a:pt x="2943" y="1167"/>
                    <a:pt x="2184" y="950"/>
                  </a:cubicBezTo>
                  <a:cubicBezTo>
                    <a:pt x="1804" y="841"/>
                    <a:pt x="1424" y="706"/>
                    <a:pt x="1058" y="543"/>
                  </a:cubicBezTo>
                  <a:cubicBezTo>
                    <a:pt x="692" y="394"/>
                    <a:pt x="339" y="204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568;p50">
              <a:extLst>
                <a:ext uri="{FF2B5EF4-FFF2-40B4-BE49-F238E27FC236}">
                  <a16:creationId xmlns:a16="http://schemas.microsoft.com/office/drawing/2014/main" id="{834B5C12-5766-464A-837A-5E0EB0C4027E}"/>
                </a:ext>
              </a:extLst>
            </p:cNvPr>
            <p:cNvSpPr/>
            <p:nvPr/>
          </p:nvSpPr>
          <p:spPr>
            <a:xfrm>
              <a:off x="7065875" y="3186525"/>
              <a:ext cx="19675" cy="53250"/>
            </a:xfrm>
            <a:custGeom>
              <a:avLst/>
              <a:gdLst/>
              <a:ahLst/>
              <a:cxnLst/>
              <a:rect l="l" t="t" r="r" b="b"/>
              <a:pathLst>
                <a:path w="787" h="2130" extrusionOk="0">
                  <a:moveTo>
                    <a:pt x="0" y="1"/>
                  </a:moveTo>
                  <a:lnTo>
                    <a:pt x="0" y="1"/>
                  </a:lnTo>
                  <a:cubicBezTo>
                    <a:pt x="82" y="367"/>
                    <a:pt x="204" y="733"/>
                    <a:pt x="339" y="1086"/>
                  </a:cubicBezTo>
                  <a:cubicBezTo>
                    <a:pt x="475" y="1438"/>
                    <a:pt x="624" y="1791"/>
                    <a:pt x="787" y="2130"/>
                  </a:cubicBezTo>
                  <a:cubicBezTo>
                    <a:pt x="760" y="1940"/>
                    <a:pt x="719" y="1750"/>
                    <a:pt x="665" y="1574"/>
                  </a:cubicBezTo>
                  <a:cubicBezTo>
                    <a:pt x="611" y="1384"/>
                    <a:pt x="543" y="1208"/>
                    <a:pt x="475" y="1031"/>
                  </a:cubicBezTo>
                  <a:cubicBezTo>
                    <a:pt x="339" y="679"/>
                    <a:pt x="177" y="326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569;p50">
              <a:extLst>
                <a:ext uri="{FF2B5EF4-FFF2-40B4-BE49-F238E27FC236}">
                  <a16:creationId xmlns:a16="http://schemas.microsoft.com/office/drawing/2014/main" id="{80EBF538-67AC-46FB-90F6-437830C0FDAA}"/>
                </a:ext>
              </a:extLst>
            </p:cNvPr>
            <p:cNvSpPr/>
            <p:nvPr/>
          </p:nvSpPr>
          <p:spPr>
            <a:xfrm>
              <a:off x="7146900" y="3153300"/>
              <a:ext cx="6800" cy="74625"/>
            </a:xfrm>
            <a:custGeom>
              <a:avLst/>
              <a:gdLst/>
              <a:ahLst/>
              <a:cxnLst/>
              <a:rect l="l" t="t" r="r" b="b"/>
              <a:pathLst>
                <a:path w="272" h="2985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245"/>
                    <a:pt x="14" y="489"/>
                    <a:pt x="28" y="747"/>
                  </a:cubicBezTo>
                  <a:cubicBezTo>
                    <a:pt x="28" y="991"/>
                    <a:pt x="55" y="1248"/>
                    <a:pt x="68" y="1493"/>
                  </a:cubicBezTo>
                  <a:cubicBezTo>
                    <a:pt x="109" y="1994"/>
                    <a:pt x="177" y="2483"/>
                    <a:pt x="258" y="2984"/>
                  </a:cubicBezTo>
                  <a:cubicBezTo>
                    <a:pt x="272" y="2483"/>
                    <a:pt x="258" y="1981"/>
                    <a:pt x="218" y="1479"/>
                  </a:cubicBezTo>
                  <a:cubicBezTo>
                    <a:pt x="190" y="1235"/>
                    <a:pt x="163" y="991"/>
                    <a:pt x="136" y="733"/>
                  </a:cubicBezTo>
                  <a:cubicBezTo>
                    <a:pt x="96" y="489"/>
                    <a:pt x="68" y="245"/>
                    <a:pt x="1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570;p50">
              <a:extLst>
                <a:ext uri="{FF2B5EF4-FFF2-40B4-BE49-F238E27FC236}">
                  <a16:creationId xmlns:a16="http://schemas.microsoft.com/office/drawing/2014/main" id="{EA70EAF2-3DB3-4B01-92B1-BF20F0408915}"/>
                </a:ext>
              </a:extLst>
            </p:cNvPr>
            <p:cNvSpPr/>
            <p:nvPr/>
          </p:nvSpPr>
          <p:spPr>
            <a:xfrm>
              <a:off x="6949225" y="3173975"/>
              <a:ext cx="88200" cy="44525"/>
            </a:xfrm>
            <a:custGeom>
              <a:avLst/>
              <a:gdLst/>
              <a:ahLst/>
              <a:cxnLst/>
              <a:rect l="l" t="t" r="r" b="b"/>
              <a:pathLst>
                <a:path w="3528" h="1781" extrusionOk="0">
                  <a:moveTo>
                    <a:pt x="3473" y="1"/>
                  </a:moveTo>
                  <a:cubicBezTo>
                    <a:pt x="3459" y="218"/>
                    <a:pt x="3419" y="421"/>
                    <a:pt x="3351" y="625"/>
                  </a:cubicBezTo>
                  <a:cubicBezTo>
                    <a:pt x="3283" y="828"/>
                    <a:pt x="3174" y="1018"/>
                    <a:pt x="3025" y="1167"/>
                  </a:cubicBezTo>
                  <a:cubicBezTo>
                    <a:pt x="2876" y="1316"/>
                    <a:pt x="2700" y="1425"/>
                    <a:pt x="2510" y="1506"/>
                  </a:cubicBezTo>
                  <a:cubicBezTo>
                    <a:pt x="2401" y="1547"/>
                    <a:pt x="2307" y="1574"/>
                    <a:pt x="2198" y="1588"/>
                  </a:cubicBezTo>
                  <a:cubicBezTo>
                    <a:pt x="2090" y="1615"/>
                    <a:pt x="1995" y="1628"/>
                    <a:pt x="1886" y="1628"/>
                  </a:cubicBezTo>
                  <a:cubicBezTo>
                    <a:pt x="1832" y="1635"/>
                    <a:pt x="1778" y="1639"/>
                    <a:pt x="1725" y="1639"/>
                  </a:cubicBezTo>
                  <a:cubicBezTo>
                    <a:pt x="1672" y="1639"/>
                    <a:pt x="1622" y="1635"/>
                    <a:pt x="1574" y="1628"/>
                  </a:cubicBezTo>
                  <a:cubicBezTo>
                    <a:pt x="1520" y="1628"/>
                    <a:pt x="1466" y="1628"/>
                    <a:pt x="1411" y="1615"/>
                  </a:cubicBezTo>
                  <a:lnTo>
                    <a:pt x="1262" y="1574"/>
                  </a:lnTo>
                  <a:cubicBezTo>
                    <a:pt x="1059" y="1520"/>
                    <a:pt x="869" y="1411"/>
                    <a:pt x="706" y="1289"/>
                  </a:cubicBezTo>
                  <a:cubicBezTo>
                    <a:pt x="543" y="1154"/>
                    <a:pt x="394" y="991"/>
                    <a:pt x="286" y="815"/>
                  </a:cubicBezTo>
                  <a:cubicBezTo>
                    <a:pt x="164" y="625"/>
                    <a:pt x="69" y="435"/>
                    <a:pt x="1" y="232"/>
                  </a:cubicBezTo>
                  <a:lnTo>
                    <a:pt x="1" y="232"/>
                  </a:lnTo>
                  <a:cubicBezTo>
                    <a:pt x="82" y="666"/>
                    <a:pt x="299" y="1059"/>
                    <a:pt x="625" y="1371"/>
                  </a:cubicBezTo>
                  <a:cubicBezTo>
                    <a:pt x="948" y="1644"/>
                    <a:pt x="1362" y="1781"/>
                    <a:pt x="1774" y="1781"/>
                  </a:cubicBezTo>
                  <a:cubicBezTo>
                    <a:pt x="1811" y="1781"/>
                    <a:pt x="1849" y="1780"/>
                    <a:pt x="1886" y="1778"/>
                  </a:cubicBezTo>
                  <a:cubicBezTo>
                    <a:pt x="1940" y="1778"/>
                    <a:pt x="2008" y="1764"/>
                    <a:pt x="2062" y="1750"/>
                  </a:cubicBezTo>
                  <a:lnTo>
                    <a:pt x="2225" y="1723"/>
                  </a:lnTo>
                  <a:cubicBezTo>
                    <a:pt x="2334" y="1710"/>
                    <a:pt x="2442" y="1669"/>
                    <a:pt x="2551" y="1628"/>
                  </a:cubicBezTo>
                  <a:cubicBezTo>
                    <a:pt x="2768" y="1547"/>
                    <a:pt x="2957" y="1411"/>
                    <a:pt x="3107" y="1249"/>
                  </a:cubicBezTo>
                  <a:cubicBezTo>
                    <a:pt x="3391" y="896"/>
                    <a:pt x="3527" y="449"/>
                    <a:pt x="3473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571;p50">
              <a:extLst>
                <a:ext uri="{FF2B5EF4-FFF2-40B4-BE49-F238E27FC236}">
                  <a16:creationId xmlns:a16="http://schemas.microsoft.com/office/drawing/2014/main" id="{F0D024E4-1CF3-47FE-868F-E56A86CAA543}"/>
                </a:ext>
              </a:extLst>
            </p:cNvPr>
            <p:cNvSpPr/>
            <p:nvPr/>
          </p:nvSpPr>
          <p:spPr>
            <a:xfrm>
              <a:off x="7152875" y="3431675"/>
              <a:ext cx="60850" cy="70225"/>
            </a:xfrm>
            <a:custGeom>
              <a:avLst/>
              <a:gdLst/>
              <a:ahLst/>
              <a:cxnLst/>
              <a:rect l="l" t="t" r="r" b="b"/>
              <a:pathLst>
                <a:path w="2434" h="2809" extrusionOk="0">
                  <a:moveTo>
                    <a:pt x="114" y="0"/>
                  </a:moveTo>
                  <a:lnTo>
                    <a:pt x="114" y="0"/>
                  </a:lnTo>
                  <a:cubicBezTo>
                    <a:pt x="0" y="1062"/>
                    <a:pt x="122" y="2809"/>
                    <a:pt x="1998" y="2809"/>
                  </a:cubicBezTo>
                  <a:cubicBezTo>
                    <a:pt x="2134" y="2809"/>
                    <a:pt x="2279" y="2799"/>
                    <a:pt x="2433" y="2780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572;p50">
              <a:extLst>
                <a:ext uri="{FF2B5EF4-FFF2-40B4-BE49-F238E27FC236}">
                  <a16:creationId xmlns:a16="http://schemas.microsoft.com/office/drawing/2014/main" id="{F4BFB941-8ABB-40F7-9965-60B7427A06D1}"/>
                </a:ext>
              </a:extLst>
            </p:cNvPr>
            <p:cNvSpPr/>
            <p:nvPr/>
          </p:nvSpPr>
          <p:spPr>
            <a:xfrm>
              <a:off x="6871600" y="3511750"/>
              <a:ext cx="87150" cy="46925"/>
            </a:xfrm>
            <a:custGeom>
              <a:avLst/>
              <a:gdLst/>
              <a:ahLst/>
              <a:cxnLst/>
              <a:rect l="l" t="t" r="r" b="b"/>
              <a:pathLst>
                <a:path w="3486" h="1877" extrusionOk="0">
                  <a:moveTo>
                    <a:pt x="2124" y="1"/>
                  </a:moveTo>
                  <a:cubicBezTo>
                    <a:pt x="1012" y="1"/>
                    <a:pt x="340" y="1076"/>
                    <a:pt x="0" y="1856"/>
                  </a:cubicBezTo>
                  <a:cubicBezTo>
                    <a:pt x="139" y="1870"/>
                    <a:pt x="278" y="1877"/>
                    <a:pt x="416" y="1877"/>
                  </a:cubicBezTo>
                  <a:cubicBezTo>
                    <a:pt x="1583" y="1877"/>
                    <a:pt x="2697" y="1370"/>
                    <a:pt x="3486" y="472"/>
                  </a:cubicBezTo>
                  <a:cubicBezTo>
                    <a:pt x="2973" y="137"/>
                    <a:pt x="2520" y="1"/>
                    <a:pt x="2124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573;p50">
              <a:extLst>
                <a:ext uri="{FF2B5EF4-FFF2-40B4-BE49-F238E27FC236}">
                  <a16:creationId xmlns:a16="http://schemas.microsoft.com/office/drawing/2014/main" id="{ECAC90EE-7E0C-4315-A758-DA7523953EEA}"/>
                </a:ext>
              </a:extLst>
            </p:cNvPr>
            <p:cNvSpPr/>
            <p:nvPr/>
          </p:nvSpPr>
          <p:spPr>
            <a:xfrm>
              <a:off x="5800900" y="3090925"/>
              <a:ext cx="686250" cy="388500"/>
            </a:xfrm>
            <a:custGeom>
              <a:avLst/>
              <a:gdLst/>
              <a:ahLst/>
              <a:cxnLst/>
              <a:rect l="l" t="t" r="r" b="b"/>
              <a:pathLst>
                <a:path w="27450" h="15540" extrusionOk="0">
                  <a:moveTo>
                    <a:pt x="24642" y="0"/>
                  </a:moveTo>
                  <a:lnTo>
                    <a:pt x="7418" y="1682"/>
                  </a:lnTo>
                  <a:cubicBezTo>
                    <a:pt x="7418" y="1682"/>
                    <a:pt x="7391" y="6605"/>
                    <a:pt x="3661" y="7975"/>
                  </a:cubicBezTo>
                  <a:cubicBezTo>
                    <a:pt x="1" y="9314"/>
                    <a:pt x="283" y="11925"/>
                    <a:pt x="2860" y="11925"/>
                  </a:cubicBezTo>
                  <a:cubicBezTo>
                    <a:pt x="2918" y="11925"/>
                    <a:pt x="2977" y="11924"/>
                    <a:pt x="3038" y="11921"/>
                  </a:cubicBezTo>
                  <a:cubicBezTo>
                    <a:pt x="4419" y="11921"/>
                    <a:pt x="3426" y="15540"/>
                    <a:pt x="5552" y="15540"/>
                  </a:cubicBezTo>
                  <a:cubicBezTo>
                    <a:pt x="5847" y="15540"/>
                    <a:pt x="6202" y="15470"/>
                    <a:pt x="6631" y="15312"/>
                  </a:cubicBezTo>
                  <a:cubicBezTo>
                    <a:pt x="8824" y="14502"/>
                    <a:pt x="9905" y="13751"/>
                    <a:pt x="10627" y="13751"/>
                  </a:cubicBezTo>
                  <a:cubicBezTo>
                    <a:pt x="11067" y="13751"/>
                    <a:pt x="11373" y="14029"/>
                    <a:pt x="11717" y="14742"/>
                  </a:cubicBezTo>
                  <a:cubicBezTo>
                    <a:pt x="12000" y="15328"/>
                    <a:pt x="12840" y="15530"/>
                    <a:pt x="13863" y="15530"/>
                  </a:cubicBezTo>
                  <a:cubicBezTo>
                    <a:pt x="16130" y="15530"/>
                    <a:pt x="19298" y="14539"/>
                    <a:pt x="19298" y="14539"/>
                  </a:cubicBezTo>
                  <a:cubicBezTo>
                    <a:pt x="19298" y="14539"/>
                    <a:pt x="20792" y="15076"/>
                    <a:pt x="22200" y="15076"/>
                  </a:cubicBezTo>
                  <a:cubicBezTo>
                    <a:pt x="23448" y="15076"/>
                    <a:pt x="24629" y="14654"/>
                    <a:pt x="24642" y="13060"/>
                  </a:cubicBezTo>
                  <a:cubicBezTo>
                    <a:pt x="24655" y="9670"/>
                    <a:pt x="27449" y="12776"/>
                    <a:pt x="27069" y="9914"/>
                  </a:cubicBezTo>
                  <a:cubicBezTo>
                    <a:pt x="26703" y="7053"/>
                    <a:pt x="24208" y="5303"/>
                    <a:pt x="24642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574;p50">
              <a:extLst>
                <a:ext uri="{FF2B5EF4-FFF2-40B4-BE49-F238E27FC236}">
                  <a16:creationId xmlns:a16="http://schemas.microsoft.com/office/drawing/2014/main" id="{C256C941-D03A-4D4B-839D-F0EC67BD6163}"/>
                </a:ext>
              </a:extLst>
            </p:cNvPr>
            <p:cNvSpPr/>
            <p:nvPr/>
          </p:nvSpPr>
          <p:spPr>
            <a:xfrm>
              <a:off x="6486425" y="3388950"/>
              <a:ext cx="125150" cy="141750"/>
            </a:xfrm>
            <a:custGeom>
              <a:avLst/>
              <a:gdLst/>
              <a:ahLst/>
              <a:cxnLst/>
              <a:rect l="l" t="t" r="r" b="b"/>
              <a:pathLst>
                <a:path w="5006" h="5670" extrusionOk="0">
                  <a:moveTo>
                    <a:pt x="4653" y="0"/>
                  </a:moveTo>
                  <a:lnTo>
                    <a:pt x="1" y="5316"/>
                  </a:lnTo>
                  <a:lnTo>
                    <a:pt x="367" y="5669"/>
                  </a:lnTo>
                  <a:lnTo>
                    <a:pt x="5005" y="271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rgbClr val="5A2E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575;p50">
              <a:extLst>
                <a:ext uri="{FF2B5EF4-FFF2-40B4-BE49-F238E27FC236}">
                  <a16:creationId xmlns:a16="http://schemas.microsoft.com/office/drawing/2014/main" id="{A3448D0C-A785-4E39-B267-2319D92EFB0C}"/>
                </a:ext>
              </a:extLst>
            </p:cNvPr>
            <p:cNvSpPr/>
            <p:nvPr/>
          </p:nvSpPr>
          <p:spPr>
            <a:xfrm>
              <a:off x="5012600" y="1183100"/>
              <a:ext cx="823575" cy="993100"/>
            </a:xfrm>
            <a:custGeom>
              <a:avLst/>
              <a:gdLst/>
              <a:ahLst/>
              <a:cxnLst/>
              <a:rect l="l" t="t" r="r" b="b"/>
              <a:pathLst>
                <a:path w="32943" h="39724" extrusionOk="0">
                  <a:moveTo>
                    <a:pt x="26690" y="1"/>
                  </a:moveTo>
                  <a:lnTo>
                    <a:pt x="25863" y="3649"/>
                  </a:lnTo>
                  <a:lnTo>
                    <a:pt x="22323" y="2578"/>
                  </a:lnTo>
                  <a:lnTo>
                    <a:pt x="21821" y="5412"/>
                  </a:lnTo>
                  <a:lnTo>
                    <a:pt x="18621" y="3852"/>
                  </a:lnTo>
                  <a:lnTo>
                    <a:pt x="17726" y="7080"/>
                  </a:lnTo>
                  <a:lnTo>
                    <a:pt x="16139" y="5209"/>
                  </a:lnTo>
                  <a:lnTo>
                    <a:pt x="15230" y="8233"/>
                  </a:lnTo>
                  <a:lnTo>
                    <a:pt x="12870" y="7202"/>
                  </a:lnTo>
                  <a:lnTo>
                    <a:pt x="12436" y="9738"/>
                  </a:lnTo>
                  <a:lnTo>
                    <a:pt x="8531" y="8151"/>
                  </a:lnTo>
                  <a:lnTo>
                    <a:pt x="8721" y="10647"/>
                  </a:lnTo>
                  <a:lnTo>
                    <a:pt x="6469" y="9386"/>
                  </a:lnTo>
                  <a:lnTo>
                    <a:pt x="6985" y="12057"/>
                  </a:lnTo>
                  <a:lnTo>
                    <a:pt x="4882" y="14227"/>
                  </a:lnTo>
                  <a:lnTo>
                    <a:pt x="2970" y="14431"/>
                  </a:lnTo>
                  <a:lnTo>
                    <a:pt x="5032" y="16587"/>
                  </a:lnTo>
                  <a:lnTo>
                    <a:pt x="1980" y="17875"/>
                  </a:lnTo>
                  <a:lnTo>
                    <a:pt x="4015" y="19774"/>
                  </a:lnTo>
                  <a:lnTo>
                    <a:pt x="1587" y="21578"/>
                  </a:lnTo>
                  <a:lnTo>
                    <a:pt x="3608" y="23124"/>
                  </a:lnTo>
                  <a:lnTo>
                    <a:pt x="827" y="25429"/>
                  </a:lnTo>
                  <a:lnTo>
                    <a:pt x="3133" y="27138"/>
                  </a:lnTo>
                  <a:lnTo>
                    <a:pt x="570" y="27830"/>
                  </a:lnTo>
                  <a:lnTo>
                    <a:pt x="2821" y="29647"/>
                  </a:lnTo>
                  <a:lnTo>
                    <a:pt x="0" y="31681"/>
                  </a:lnTo>
                  <a:lnTo>
                    <a:pt x="2428" y="32888"/>
                  </a:lnTo>
                  <a:lnTo>
                    <a:pt x="177" y="34882"/>
                  </a:lnTo>
                  <a:lnTo>
                    <a:pt x="2102" y="35614"/>
                  </a:lnTo>
                  <a:lnTo>
                    <a:pt x="109" y="36536"/>
                  </a:lnTo>
                  <a:lnTo>
                    <a:pt x="1953" y="37079"/>
                  </a:lnTo>
                  <a:lnTo>
                    <a:pt x="4137" y="38123"/>
                  </a:lnTo>
                  <a:lnTo>
                    <a:pt x="6103" y="39723"/>
                  </a:lnTo>
                  <a:lnTo>
                    <a:pt x="6822" y="37201"/>
                  </a:lnTo>
                  <a:lnTo>
                    <a:pt x="9534" y="38557"/>
                  </a:lnTo>
                  <a:lnTo>
                    <a:pt x="10443" y="35234"/>
                  </a:lnTo>
                  <a:lnTo>
                    <a:pt x="12911" y="36550"/>
                  </a:lnTo>
                  <a:lnTo>
                    <a:pt x="13820" y="33702"/>
                  </a:lnTo>
                  <a:lnTo>
                    <a:pt x="17400" y="35004"/>
                  </a:lnTo>
                  <a:lnTo>
                    <a:pt x="18472" y="31573"/>
                  </a:lnTo>
                  <a:lnTo>
                    <a:pt x="22025" y="32848"/>
                  </a:lnTo>
                  <a:lnTo>
                    <a:pt x="23028" y="29837"/>
                  </a:lnTo>
                  <a:lnTo>
                    <a:pt x="26460" y="30732"/>
                  </a:lnTo>
                  <a:lnTo>
                    <a:pt x="26880" y="27735"/>
                  </a:lnTo>
                  <a:lnTo>
                    <a:pt x="29470" y="29267"/>
                  </a:lnTo>
                  <a:lnTo>
                    <a:pt x="29172" y="25755"/>
                  </a:lnTo>
                  <a:lnTo>
                    <a:pt x="32942" y="23273"/>
                  </a:lnTo>
                  <a:lnTo>
                    <a:pt x="29904" y="20832"/>
                  </a:lnTo>
                  <a:lnTo>
                    <a:pt x="32888" y="18811"/>
                  </a:lnTo>
                  <a:cubicBezTo>
                    <a:pt x="32888" y="18811"/>
                    <a:pt x="29389" y="17279"/>
                    <a:pt x="29891" y="17102"/>
                  </a:cubicBezTo>
                  <a:cubicBezTo>
                    <a:pt x="30392" y="16926"/>
                    <a:pt x="32481" y="14553"/>
                    <a:pt x="32481" y="14553"/>
                  </a:cubicBezTo>
                  <a:lnTo>
                    <a:pt x="29769" y="13074"/>
                  </a:lnTo>
                  <a:lnTo>
                    <a:pt x="32210" y="11230"/>
                  </a:lnTo>
                  <a:lnTo>
                    <a:pt x="29443" y="9264"/>
                  </a:lnTo>
                  <a:lnTo>
                    <a:pt x="32481" y="7311"/>
                  </a:lnTo>
                  <a:lnTo>
                    <a:pt x="29755" y="5588"/>
                  </a:lnTo>
                  <a:lnTo>
                    <a:pt x="32128" y="3785"/>
                  </a:lnTo>
                  <a:lnTo>
                    <a:pt x="30379" y="3554"/>
                  </a:lnTo>
                  <a:lnTo>
                    <a:pt x="28209" y="2130"/>
                  </a:lnTo>
                  <a:lnTo>
                    <a:pt x="26690" y="1"/>
                  </a:ln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576;p50">
              <a:extLst>
                <a:ext uri="{FF2B5EF4-FFF2-40B4-BE49-F238E27FC236}">
                  <a16:creationId xmlns:a16="http://schemas.microsoft.com/office/drawing/2014/main" id="{6756A759-D4CD-4EB1-A1A1-8F43CC73F9FE}"/>
                </a:ext>
              </a:extLst>
            </p:cNvPr>
            <p:cNvSpPr/>
            <p:nvPr/>
          </p:nvSpPr>
          <p:spPr>
            <a:xfrm>
              <a:off x="6295900" y="3103625"/>
              <a:ext cx="337025" cy="235175"/>
            </a:xfrm>
            <a:custGeom>
              <a:avLst/>
              <a:gdLst/>
              <a:ahLst/>
              <a:cxnLst/>
              <a:rect l="l" t="t" r="r" b="b"/>
              <a:pathLst>
                <a:path w="13481" h="9407" extrusionOk="0">
                  <a:moveTo>
                    <a:pt x="12132" y="0"/>
                  </a:moveTo>
                  <a:cubicBezTo>
                    <a:pt x="11239" y="0"/>
                    <a:pt x="10224" y="775"/>
                    <a:pt x="10294" y="2028"/>
                  </a:cubicBezTo>
                  <a:cubicBezTo>
                    <a:pt x="9426" y="6151"/>
                    <a:pt x="0" y="6802"/>
                    <a:pt x="0" y="6802"/>
                  </a:cubicBezTo>
                  <a:lnTo>
                    <a:pt x="882" y="9406"/>
                  </a:lnTo>
                  <a:cubicBezTo>
                    <a:pt x="10117" y="8226"/>
                    <a:pt x="11460" y="3303"/>
                    <a:pt x="11460" y="3303"/>
                  </a:cubicBezTo>
                  <a:cubicBezTo>
                    <a:pt x="11460" y="3303"/>
                    <a:pt x="11684" y="3372"/>
                    <a:pt x="11981" y="3372"/>
                  </a:cubicBezTo>
                  <a:cubicBezTo>
                    <a:pt x="12582" y="3372"/>
                    <a:pt x="13481" y="3092"/>
                    <a:pt x="13426" y="1405"/>
                  </a:cubicBezTo>
                  <a:cubicBezTo>
                    <a:pt x="13392" y="428"/>
                    <a:pt x="12796" y="0"/>
                    <a:pt x="12132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577;p50">
              <a:extLst>
                <a:ext uri="{FF2B5EF4-FFF2-40B4-BE49-F238E27FC236}">
                  <a16:creationId xmlns:a16="http://schemas.microsoft.com/office/drawing/2014/main" id="{B310382C-51C5-4CCE-BC1E-1BD44A0B6E1D}"/>
                </a:ext>
              </a:extLst>
            </p:cNvPr>
            <p:cNvSpPr/>
            <p:nvPr/>
          </p:nvSpPr>
          <p:spPr>
            <a:xfrm>
              <a:off x="5933450" y="3518150"/>
              <a:ext cx="116325" cy="141250"/>
            </a:xfrm>
            <a:custGeom>
              <a:avLst/>
              <a:gdLst/>
              <a:ahLst/>
              <a:cxnLst/>
              <a:rect l="l" t="t" r="r" b="b"/>
              <a:pathLst>
                <a:path w="4653" h="5650" extrusionOk="0">
                  <a:moveTo>
                    <a:pt x="2975" y="1"/>
                  </a:moveTo>
                  <a:cubicBezTo>
                    <a:pt x="2791" y="1"/>
                    <a:pt x="2599" y="36"/>
                    <a:pt x="2401" y="121"/>
                  </a:cubicBezTo>
                  <a:cubicBezTo>
                    <a:pt x="1167" y="650"/>
                    <a:pt x="0" y="5438"/>
                    <a:pt x="1831" y="5641"/>
                  </a:cubicBezTo>
                  <a:cubicBezTo>
                    <a:pt x="1880" y="5647"/>
                    <a:pt x="1927" y="5650"/>
                    <a:pt x="1972" y="5650"/>
                  </a:cubicBezTo>
                  <a:cubicBezTo>
                    <a:pt x="3273" y="5650"/>
                    <a:pt x="2962" y="3268"/>
                    <a:pt x="3906" y="3268"/>
                  </a:cubicBezTo>
                  <a:lnTo>
                    <a:pt x="4652" y="976"/>
                  </a:lnTo>
                  <a:cubicBezTo>
                    <a:pt x="4652" y="976"/>
                    <a:pt x="3935" y="1"/>
                    <a:pt x="2975" y="1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578;p50">
              <a:extLst>
                <a:ext uri="{FF2B5EF4-FFF2-40B4-BE49-F238E27FC236}">
                  <a16:creationId xmlns:a16="http://schemas.microsoft.com/office/drawing/2014/main" id="{BEA7382D-4E9E-4FFF-AF48-24D77503026E}"/>
                </a:ext>
              </a:extLst>
            </p:cNvPr>
            <p:cNvSpPr/>
            <p:nvPr/>
          </p:nvSpPr>
          <p:spPr>
            <a:xfrm>
              <a:off x="6448575" y="3653550"/>
              <a:ext cx="82375" cy="67025"/>
            </a:xfrm>
            <a:custGeom>
              <a:avLst/>
              <a:gdLst/>
              <a:ahLst/>
              <a:cxnLst/>
              <a:rect l="l" t="t" r="r" b="b"/>
              <a:pathLst>
                <a:path w="3295" h="2681" extrusionOk="0">
                  <a:moveTo>
                    <a:pt x="1918" y="0"/>
                  </a:moveTo>
                  <a:cubicBezTo>
                    <a:pt x="1050" y="0"/>
                    <a:pt x="1" y="1024"/>
                    <a:pt x="661" y="2612"/>
                  </a:cubicBezTo>
                  <a:cubicBezTo>
                    <a:pt x="711" y="2659"/>
                    <a:pt x="780" y="2681"/>
                    <a:pt x="864" y="2681"/>
                  </a:cubicBezTo>
                  <a:cubicBezTo>
                    <a:pt x="1574" y="2681"/>
                    <a:pt x="3294" y="1121"/>
                    <a:pt x="2627" y="320"/>
                  </a:cubicBezTo>
                  <a:cubicBezTo>
                    <a:pt x="2448" y="102"/>
                    <a:pt x="2192" y="0"/>
                    <a:pt x="1918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579;p50">
              <a:extLst>
                <a:ext uri="{FF2B5EF4-FFF2-40B4-BE49-F238E27FC236}">
                  <a16:creationId xmlns:a16="http://schemas.microsoft.com/office/drawing/2014/main" id="{2918072B-C8C8-4BE5-B266-38C7F0B4C4BF}"/>
                </a:ext>
              </a:extLst>
            </p:cNvPr>
            <p:cNvSpPr/>
            <p:nvPr/>
          </p:nvSpPr>
          <p:spPr>
            <a:xfrm>
              <a:off x="6440075" y="3644850"/>
              <a:ext cx="76225" cy="80450"/>
            </a:xfrm>
            <a:custGeom>
              <a:avLst/>
              <a:gdLst/>
              <a:ahLst/>
              <a:cxnLst/>
              <a:rect l="l" t="t" r="r" b="b"/>
              <a:pathLst>
                <a:path w="3049" h="3218" extrusionOk="0">
                  <a:moveTo>
                    <a:pt x="1751" y="1"/>
                  </a:moveTo>
                  <a:cubicBezTo>
                    <a:pt x="1004" y="1"/>
                    <a:pt x="1" y="1590"/>
                    <a:pt x="756" y="2173"/>
                  </a:cubicBezTo>
                  <a:cubicBezTo>
                    <a:pt x="756" y="2173"/>
                    <a:pt x="1150" y="2689"/>
                    <a:pt x="1502" y="3218"/>
                  </a:cubicBezTo>
                  <a:cubicBezTo>
                    <a:pt x="1557" y="2784"/>
                    <a:pt x="1841" y="1821"/>
                    <a:pt x="3048" y="1197"/>
                  </a:cubicBezTo>
                  <a:cubicBezTo>
                    <a:pt x="2750" y="926"/>
                    <a:pt x="2438" y="546"/>
                    <a:pt x="2126" y="180"/>
                  </a:cubicBezTo>
                  <a:cubicBezTo>
                    <a:pt x="2018" y="55"/>
                    <a:pt x="1889" y="1"/>
                    <a:pt x="1751" y="1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580;p50">
              <a:extLst>
                <a:ext uri="{FF2B5EF4-FFF2-40B4-BE49-F238E27FC236}">
                  <a16:creationId xmlns:a16="http://schemas.microsoft.com/office/drawing/2014/main" id="{3A7B1265-F22D-496E-8B38-A2780DA33EB9}"/>
                </a:ext>
              </a:extLst>
            </p:cNvPr>
            <p:cNvSpPr/>
            <p:nvPr/>
          </p:nvSpPr>
          <p:spPr>
            <a:xfrm>
              <a:off x="6477625" y="3663675"/>
              <a:ext cx="123525" cy="114525"/>
            </a:xfrm>
            <a:custGeom>
              <a:avLst/>
              <a:gdLst/>
              <a:ahLst/>
              <a:cxnLst/>
              <a:rect l="l" t="t" r="r" b="b"/>
              <a:pathLst>
                <a:path w="4941" h="4581" extrusionOk="0">
                  <a:moveTo>
                    <a:pt x="3835" y="0"/>
                  </a:moveTo>
                  <a:cubicBezTo>
                    <a:pt x="3453" y="0"/>
                    <a:pt x="3026" y="188"/>
                    <a:pt x="2672" y="620"/>
                  </a:cubicBezTo>
                  <a:cubicBezTo>
                    <a:pt x="2539" y="775"/>
                    <a:pt x="2399" y="841"/>
                    <a:pt x="2254" y="841"/>
                  </a:cubicBezTo>
                  <a:cubicBezTo>
                    <a:pt x="2030" y="841"/>
                    <a:pt x="1793" y="683"/>
                    <a:pt x="1546" y="444"/>
                  </a:cubicBezTo>
                  <a:cubicBezTo>
                    <a:pt x="1433" y="294"/>
                    <a:pt x="1280" y="226"/>
                    <a:pt x="1140" y="226"/>
                  </a:cubicBezTo>
                  <a:cubicBezTo>
                    <a:pt x="861" y="226"/>
                    <a:pt x="634" y="494"/>
                    <a:pt x="868" y="919"/>
                  </a:cubicBezTo>
                  <a:cubicBezTo>
                    <a:pt x="366" y="1285"/>
                    <a:pt x="55" y="1854"/>
                    <a:pt x="0" y="2465"/>
                  </a:cubicBezTo>
                  <a:cubicBezTo>
                    <a:pt x="231" y="2777"/>
                    <a:pt x="407" y="3116"/>
                    <a:pt x="556" y="3468"/>
                  </a:cubicBezTo>
                  <a:cubicBezTo>
                    <a:pt x="719" y="4011"/>
                    <a:pt x="1058" y="4580"/>
                    <a:pt x="1845" y="4580"/>
                  </a:cubicBezTo>
                  <a:cubicBezTo>
                    <a:pt x="2781" y="4580"/>
                    <a:pt x="4598" y="2478"/>
                    <a:pt x="4815" y="1230"/>
                  </a:cubicBezTo>
                  <a:cubicBezTo>
                    <a:pt x="4940" y="486"/>
                    <a:pt x="4447" y="0"/>
                    <a:pt x="3835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581;p50">
              <a:extLst>
                <a:ext uri="{FF2B5EF4-FFF2-40B4-BE49-F238E27FC236}">
                  <a16:creationId xmlns:a16="http://schemas.microsoft.com/office/drawing/2014/main" id="{CCD547A7-D7A4-4EE8-9B2C-7F89925284A6}"/>
                </a:ext>
              </a:extLst>
            </p:cNvPr>
            <p:cNvSpPr/>
            <p:nvPr/>
          </p:nvSpPr>
          <p:spPr>
            <a:xfrm>
              <a:off x="6025675" y="3459800"/>
              <a:ext cx="491650" cy="258725"/>
            </a:xfrm>
            <a:custGeom>
              <a:avLst/>
              <a:gdLst/>
              <a:ahLst/>
              <a:cxnLst/>
              <a:rect l="l" t="t" r="r" b="b"/>
              <a:pathLst>
                <a:path w="19666" h="10349" extrusionOk="0">
                  <a:moveTo>
                    <a:pt x="5018" y="1"/>
                  </a:moveTo>
                  <a:lnTo>
                    <a:pt x="4611" y="3717"/>
                  </a:lnTo>
                  <a:lnTo>
                    <a:pt x="950" y="2794"/>
                  </a:lnTo>
                  <a:cubicBezTo>
                    <a:pt x="692" y="3052"/>
                    <a:pt x="0" y="5493"/>
                    <a:pt x="136" y="5832"/>
                  </a:cubicBezTo>
                  <a:cubicBezTo>
                    <a:pt x="1763" y="6754"/>
                    <a:pt x="2862" y="7283"/>
                    <a:pt x="4177" y="7582"/>
                  </a:cubicBezTo>
                  <a:cubicBezTo>
                    <a:pt x="4410" y="7622"/>
                    <a:pt x="4644" y="7641"/>
                    <a:pt x="4877" y="7641"/>
                  </a:cubicBezTo>
                  <a:cubicBezTo>
                    <a:pt x="6066" y="7641"/>
                    <a:pt x="7219" y="7129"/>
                    <a:pt x="8002" y="6198"/>
                  </a:cubicBezTo>
                  <a:lnTo>
                    <a:pt x="10131" y="3228"/>
                  </a:lnTo>
                  <a:lnTo>
                    <a:pt x="17699" y="10348"/>
                  </a:lnTo>
                  <a:cubicBezTo>
                    <a:pt x="17821" y="7934"/>
                    <a:pt x="19326" y="8192"/>
                    <a:pt x="19665" y="8056"/>
                  </a:cubicBezTo>
                  <a:cubicBezTo>
                    <a:pt x="17563" y="5534"/>
                    <a:pt x="15813" y="2523"/>
                    <a:pt x="13698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1582;p50">
              <a:extLst>
                <a:ext uri="{FF2B5EF4-FFF2-40B4-BE49-F238E27FC236}">
                  <a16:creationId xmlns:a16="http://schemas.microsoft.com/office/drawing/2014/main" id="{FDD57DC3-074E-4453-92D9-9B4CC3C59C0E}"/>
                </a:ext>
              </a:extLst>
            </p:cNvPr>
            <p:cNvSpPr/>
            <p:nvPr/>
          </p:nvSpPr>
          <p:spPr>
            <a:xfrm>
              <a:off x="6170775" y="3545475"/>
              <a:ext cx="93275" cy="95400"/>
            </a:xfrm>
            <a:custGeom>
              <a:avLst/>
              <a:gdLst/>
              <a:ahLst/>
              <a:cxnLst/>
              <a:rect l="l" t="t" r="r" b="b"/>
              <a:pathLst>
                <a:path w="3731" h="3816" extrusionOk="0">
                  <a:moveTo>
                    <a:pt x="2726" y="0"/>
                  </a:moveTo>
                  <a:cubicBezTo>
                    <a:pt x="2205" y="0"/>
                    <a:pt x="2071" y="2216"/>
                    <a:pt x="855" y="2243"/>
                  </a:cubicBezTo>
                  <a:cubicBezTo>
                    <a:pt x="1" y="2256"/>
                    <a:pt x="435" y="3205"/>
                    <a:pt x="855" y="3816"/>
                  </a:cubicBezTo>
                  <a:cubicBezTo>
                    <a:pt x="1371" y="3572"/>
                    <a:pt x="1832" y="3205"/>
                    <a:pt x="2198" y="2771"/>
                  </a:cubicBezTo>
                  <a:lnTo>
                    <a:pt x="3730" y="656"/>
                  </a:lnTo>
                  <a:cubicBezTo>
                    <a:pt x="3391" y="357"/>
                    <a:pt x="3025" y="59"/>
                    <a:pt x="2767" y="5"/>
                  </a:cubicBezTo>
                  <a:cubicBezTo>
                    <a:pt x="2753" y="2"/>
                    <a:pt x="2739" y="0"/>
                    <a:pt x="2726" y="0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1583;p50">
              <a:extLst>
                <a:ext uri="{FF2B5EF4-FFF2-40B4-BE49-F238E27FC236}">
                  <a16:creationId xmlns:a16="http://schemas.microsoft.com/office/drawing/2014/main" id="{7D69C507-1104-475A-95CC-0B6567DF60D0}"/>
                </a:ext>
              </a:extLst>
            </p:cNvPr>
            <p:cNvSpPr/>
            <p:nvPr/>
          </p:nvSpPr>
          <p:spPr>
            <a:xfrm>
              <a:off x="6071200" y="3520150"/>
              <a:ext cx="103325" cy="64275"/>
            </a:xfrm>
            <a:custGeom>
              <a:avLst/>
              <a:gdLst/>
              <a:ahLst/>
              <a:cxnLst/>
              <a:rect l="l" t="t" r="r" b="b"/>
              <a:pathLst>
                <a:path w="4133" h="2571" extrusionOk="0">
                  <a:moveTo>
                    <a:pt x="2926" y="1"/>
                  </a:moveTo>
                  <a:lnTo>
                    <a:pt x="2790" y="1303"/>
                  </a:lnTo>
                  <a:lnTo>
                    <a:pt x="254" y="665"/>
                  </a:lnTo>
                  <a:lnTo>
                    <a:pt x="254" y="665"/>
                  </a:lnTo>
                  <a:cubicBezTo>
                    <a:pt x="139" y="1124"/>
                    <a:pt x="1" y="2088"/>
                    <a:pt x="549" y="2088"/>
                  </a:cubicBezTo>
                  <a:cubicBezTo>
                    <a:pt x="583" y="2088"/>
                    <a:pt x="621" y="2084"/>
                    <a:pt x="661" y="2076"/>
                  </a:cubicBezTo>
                  <a:cubicBezTo>
                    <a:pt x="737" y="2059"/>
                    <a:pt x="811" y="2052"/>
                    <a:pt x="883" y="2052"/>
                  </a:cubicBezTo>
                  <a:cubicBezTo>
                    <a:pt x="1493" y="2052"/>
                    <a:pt x="2008" y="2570"/>
                    <a:pt x="2474" y="2570"/>
                  </a:cubicBezTo>
                  <a:cubicBezTo>
                    <a:pt x="2591" y="2570"/>
                    <a:pt x="2705" y="2537"/>
                    <a:pt x="2817" y="2455"/>
                  </a:cubicBezTo>
                  <a:cubicBezTo>
                    <a:pt x="3333" y="2076"/>
                    <a:pt x="4133" y="801"/>
                    <a:pt x="2926" y="1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584;p50">
              <a:extLst>
                <a:ext uri="{FF2B5EF4-FFF2-40B4-BE49-F238E27FC236}">
                  <a16:creationId xmlns:a16="http://schemas.microsoft.com/office/drawing/2014/main" id="{A5C11983-FEAB-4738-866D-3383021FB5D4}"/>
                </a:ext>
              </a:extLst>
            </p:cNvPr>
            <p:cNvSpPr/>
            <p:nvPr/>
          </p:nvSpPr>
          <p:spPr>
            <a:xfrm>
              <a:off x="6051775" y="3589975"/>
              <a:ext cx="110900" cy="60825"/>
            </a:xfrm>
            <a:custGeom>
              <a:avLst/>
              <a:gdLst/>
              <a:ahLst/>
              <a:cxnLst/>
              <a:rect l="l" t="t" r="r" b="b"/>
              <a:pathLst>
                <a:path w="4436" h="2433" extrusionOk="0">
                  <a:moveTo>
                    <a:pt x="1012" y="1"/>
                  </a:moveTo>
                  <a:cubicBezTo>
                    <a:pt x="670" y="1"/>
                    <a:pt x="278" y="608"/>
                    <a:pt x="1" y="1127"/>
                  </a:cubicBezTo>
                  <a:cubicBezTo>
                    <a:pt x="1167" y="1737"/>
                    <a:pt x="2076" y="2131"/>
                    <a:pt x="3133" y="2375"/>
                  </a:cubicBezTo>
                  <a:cubicBezTo>
                    <a:pt x="3364" y="2412"/>
                    <a:pt x="3604" y="2433"/>
                    <a:pt x="3844" y="2433"/>
                  </a:cubicBezTo>
                  <a:cubicBezTo>
                    <a:pt x="4042" y="2433"/>
                    <a:pt x="4240" y="2419"/>
                    <a:pt x="4435" y="2388"/>
                  </a:cubicBezTo>
                  <a:cubicBezTo>
                    <a:pt x="4300" y="2036"/>
                    <a:pt x="4137" y="1629"/>
                    <a:pt x="3974" y="1236"/>
                  </a:cubicBezTo>
                  <a:cubicBezTo>
                    <a:pt x="3853" y="942"/>
                    <a:pt x="3665" y="850"/>
                    <a:pt x="3443" y="850"/>
                  </a:cubicBezTo>
                  <a:cubicBezTo>
                    <a:pt x="3071" y="850"/>
                    <a:pt x="2604" y="1107"/>
                    <a:pt x="2194" y="1107"/>
                  </a:cubicBezTo>
                  <a:cubicBezTo>
                    <a:pt x="1888" y="1107"/>
                    <a:pt x="1615" y="963"/>
                    <a:pt x="1438" y="463"/>
                  </a:cubicBezTo>
                  <a:cubicBezTo>
                    <a:pt x="1318" y="132"/>
                    <a:pt x="1170" y="1"/>
                    <a:pt x="1012" y="1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1585;p50">
              <a:extLst>
                <a:ext uri="{FF2B5EF4-FFF2-40B4-BE49-F238E27FC236}">
                  <a16:creationId xmlns:a16="http://schemas.microsoft.com/office/drawing/2014/main" id="{6BEC8B6D-BCA6-4599-AA6D-21B5D38170BE}"/>
                </a:ext>
              </a:extLst>
            </p:cNvPr>
            <p:cNvSpPr/>
            <p:nvPr/>
          </p:nvSpPr>
          <p:spPr>
            <a:xfrm>
              <a:off x="6443375" y="3581175"/>
              <a:ext cx="59350" cy="64575"/>
            </a:xfrm>
            <a:custGeom>
              <a:avLst/>
              <a:gdLst/>
              <a:ahLst/>
              <a:cxnLst/>
              <a:rect l="l" t="t" r="r" b="b"/>
              <a:pathLst>
                <a:path w="2374" h="2583" extrusionOk="0">
                  <a:moveTo>
                    <a:pt x="557" y="1"/>
                  </a:moveTo>
                  <a:cubicBezTo>
                    <a:pt x="1" y="991"/>
                    <a:pt x="150" y="1303"/>
                    <a:pt x="814" y="1899"/>
                  </a:cubicBezTo>
                  <a:cubicBezTo>
                    <a:pt x="1220" y="2253"/>
                    <a:pt x="1546" y="2583"/>
                    <a:pt x="1963" y="2583"/>
                  </a:cubicBezTo>
                  <a:cubicBezTo>
                    <a:pt x="2090" y="2583"/>
                    <a:pt x="2225" y="2552"/>
                    <a:pt x="2374" y="2483"/>
                  </a:cubicBezTo>
                  <a:cubicBezTo>
                    <a:pt x="1750" y="1682"/>
                    <a:pt x="1140" y="855"/>
                    <a:pt x="557" y="1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1586;p50">
              <a:extLst>
                <a:ext uri="{FF2B5EF4-FFF2-40B4-BE49-F238E27FC236}">
                  <a16:creationId xmlns:a16="http://schemas.microsoft.com/office/drawing/2014/main" id="{126B35F6-D728-48FE-94E1-43D9B06CD27C}"/>
                </a:ext>
              </a:extLst>
            </p:cNvPr>
            <p:cNvSpPr/>
            <p:nvPr/>
          </p:nvSpPr>
          <p:spPr>
            <a:xfrm>
              <a:off x="6153350" y="3459800"/>
              <a:ext cx="129675" cy="73925"/>
            </a:xfrm>
            <a:custGeom>
              <a:avLst/>
              <a:gdLst/>
              <a:ahLst/>
              <a:cxnLst/>
              <a:rect l="l" t="t" r="r" b="b"/>
              <a:pathLst>
                <a:path w="5187" h="2957" extrusionOk="0">
                  <a:moveTo>
                    <a:pt x="399" y="1"/>
                  </a:moveTo>
                  <a:cubicBezTo>
                    <a:pt x="399" y="1"/>
                    <a:pt x="0" y="2033"/>
                    <a:pt x="1103" y="2033"/>
                  </a:cubicBezTo>
                  <a:cubicBezTo>
                    <a:pt x="1151" y="2033"/>
                    <a:pt x="1201" y="2029"/>
                    <a:pt x="1254" y="2021"/>
                  </a:cubicBezTo>
                  <a:cubicBezTo>
                    <a:pt x="1324" y="2012"/>
                    <a:pt x="1391" y="2007"/>
                    <a:pt x="1455" y="2007"/>
                  </a:cubicBezTo>
                  <a:cubicBezTo>
                    <a:pt x="2381" y="2007"/>
                    <a:pt x="2665" y="2956"/>
                    <a:pt x="3343" y="2956"/>
                  </a:cubicBezTo>
                  <a:cubicBezTo>
                    <a:pt x="3475" y="2956"/>
                    <a:pt x="3621" y="2921"/>
                    <a:pt x="3790" y="2835"/>
                  </a:cubicBezTo>
                  <a:cubicBezTo>
                    <a:pt x="4875" y="2279"/>
                    <a:pt x="5187" y="570"/>
                    <a:pt x="5187" y="570"/>
                  </a:cubicBezTo>
                  <a:lnTo>
                    <a:pt x="399" y="1"/>
                  </a:ln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1587;p50">
              <a:extLst>
                <a:ext uri="{FF2B5EF4-FFF2-40B4-BE49-F238E27FC236}">
                  <a16:creationId xmlns:a16="http://schemas.microsoft.com/office/drawing/2014/main" id="{7EF19924-5C0F-4DEA-9620-91721A1400FF}"/>
                </a:ext>
              </a:extLst>
            </p:cNvPr>
            <p:cNvSpPr/>
            <p:nvPr/>
          </p:nvSpPr>
          <p:spPr>
            <a:xfrm>
              <a:off x="6355575" y="3480150"/>
              <a:ext cx="81050" cy="82800"/>
            </a:xfrm>
            <a:custGeom>
              <a:avLst/>
              <a:gdLst/>
              <a:ahLst/>
              <a:cxnLst/>
              <a:rect l="l" t="t" r="r" b="b"/>
              <a:pathLst>
                <a:path w="3242" h="3312" extrusionOk="0">
                  <a:moveTo>
                    <a:pt x="1166" y="0"/>
                  </a:moveTo>
                  <a:cubicBezTo>
                    <a:pt x="570" y="543"/>
                    <a:pt x="0" y="1221"/>
                    <a:pt x="597" y="1519"/>
                  </a:cubicBezTo>
                  <a:cubicBezTo>
                    <a:pt x="1256" y="1854"/>
                    <a:pt x="1835" y="3312"/>
                    <a:pt x="2557" y="3312"/>
                  </a:cubicBezTo>
                  <a:cubicBezTo>
                    <a:pt x="2770" y="3312"/>
                    <a:pt x="2997" y="3184"/>
                    <a:pt x="3241" y="2862"/>
                  </a:cubicBezTo>
                  <a:cubicBezTo>
                    <a:pt x="2563" y="1885"/>
                    <a:pt x="1885" y="923"/>
                    <a:pt x="1166" y="0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588;p50">
              <a:extLst>
                <a:ext uri="{FF2B5EF4-FFF2-40B4-BE49-F238E27FC236}">
                  <a16:creationId xmlns:a16="http://schemas.microsoft.com/office/drawing/2014/main" id="{5A543087-D3A0-42A6-A341-EC4040527834}"/>
                </a:ext>
              </a:extLst>
            </p:cNvPr>
            <p:cNvSpPr/>
            <p:nvPr/>
          </p:nvSpPr>
          <p:spPr>
            <a:xfrm>
              <a:off x="6298275" y="3547150"/>
              <a:ext cx="142750" cy="108975"/>
            </a:xfrm>
            <a:custGeom>
              <a:avLst/>
              <a:gdLst/>
              <a:ahLst/>
              <a:cxnLst/>
              <a:rect l="l" t="t" r="r" b="b"/>
              <a:pathLst>
                <a:path w="5710" h="4359" extrusionOk="0">
                  <a:moveTo>
                    <a:pt x="1582" y="1"/>
                  </a:moveTo>
                  <a:cubicBezTo>
                    <a:pt x="1013" y="1"/>
                    <a:pt x="363" y="275"/>
                    <a:pt x="0" y="453"/>
                  </a:cubicBezTo>
                  <a:lnTo>
                    <a:pt x="4123" y="4359"/>
                  </a:lnTo>
                  <a:cubicBezTo>
                    <a:pt x="5710" y="2108"/>
                    <a:pt x="3092" y="1931"/>
                    <a:pt x="2577" y="629"/>
                  </a:cubicBezTo>
                  <a:cubicBezTo>
                    <a:pt x="2396" y="157"/>
                    <a:pt x="2012" y="1"/>
                    <a:pt x="1582" y="1"/>
                  </a:cubicBezTo>
                  <a:close/>
                </a:path>
              </a:pathLst>
            </a:custGeom>
            <a:solidFill>
              <a:srgbClr val="6A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1589;p50">
              <a:extLst>
                <a:ext uri="{FF2B5EF4-FFF2-40B4-BE49-F238E27FC236}">
                  <a16:creationId xmlns:a16="http://schemas.microsoft.com/office/drawing/2014/main" id="{4A79BC47-56B5-4F1E-8A5A-C2A003ACDCC6}"/>
                </a:ext>
              </a:extLst>
            </p:cNvPr>
            <p:cNvSpPr/>
            <p:nvPr/>
          </p:nvSpPr>
          <p:spPr>
            <a:xfrm>
              <a:off x="6141625" y="3257450"/>
              <a:ext cx="228875" cy="240375"/>
            </a:xfrm>
            <a:custGeom>
              <a:avLst/>
              <a:gdLst/>
              <a:ahLst/>
              <a:cxnLst/>
              <a:rect l="l" t="t" r="r" b="b"/>
              <a:pathLst>
                <a:path w="9155" h="9615" extrusionOk="0">
                  <a:moveTo>
                    <a:pt x="4879" y="1"/>
                  </a:moveTo>
                  <a:cubicBezTo>
                    <a:pt x="4778" y="1"/>
                    <a:pt x="4680" y="5"/>
                    <a:pt x="4584" y="12"/>
                  </a:cubicBezTo>
                  <a:cubicBezTo>
                    <a:pt x="2428" y="202"/>
                    <a:pt x="339" y="3443"/>
                    <a:pt x="0" y="8149"/>
                  </a:cubicBezTo>
                  <a:cubicBezTo>
                    <a:pt x="9" y="8158"/>
                    <a:pt x="1774" y="9615"/>
                    <a:pt x="4485" y="9615"/>
                  </a:cubicBezTo>
                  <a:cubicBezTo>
                    <a:pt x="5839" y="9615"/>
                    <a:pt x="7429" y="9251"/>
                    <a:pt x="9155" y="8162"/>
                  </a:cubicBezTo>
                  <a:cubicBezTo>
                    <a:pt x="9155" y="6006"/>
                    <a:pt x="7378" y="4026"/>
                    <a:pt x="6890" y="1300"/>
                  </a:cubicBezTo>
                  <a:cubicBezTo>
                    <a:pt x="6696" y="282"/>
                    <a:pt x="5722" y="1"/>
                    <a:pt x="4879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1590;p50">
              <a:extLst>
                <a:ext uri="{FF2B5EF4-FFF2-40B4-BE49-F238E27FC236}">
                  <a16:creationId xmlns:a16="http://schemas.microsoft.com/office/drawing/2014/main" id="{91E68720-490E-40E2-9179-047F202F157E}"/>
                </a:ext>
              </a:extLst>
            </p:cNvPr>
            <p:cNvSpPr/>
            <p:nvPr/>
          </p:nvSpPr>
          <p:spPr>
            <a:xfrm>
              <a:off x="6223325" y="3315350"/>
              <a:ext cx="107825" cy="79375"/>
            </a:xfrm>
            <a:custGeom>
              <a:avLst/>
              <a:gdLst/>
              <a:ahLst/>
              <a:cxnLst/>
              <a:rect l="l" t="t" r="r" b="b"/>
              <a:pathLst>
                <a:path w="4313" h="3175" extrusionOk="0">
                  <a:moveTo>
                    <a:pt x="3080" y="0"/>
                  </a:moveTo>
                  <a:cubicBezTo>
                    <a:pt x="3071" y="0"/>
                    <a:pt x="3062" y="1"/>
                    <a:pt x="3052" y="1"/>
                  </a:cubicBezTo>
                  <a:cubicBezTo>
                    <a:pt x="2428" y="42"/>
                    <a:pt x="2428" y="1127"/>
                    <a:pt x="2428" y="1127"/>
                  </a:cubicBezTo>
                  <a:cubicBezTo>
                    <a:pt x="2428" y="1127"/>
                    <a:pt x="2054" y="465"/>
                    <a:pt x="1545" y="465"/>
                  </a:cubicBezTo>
                  <a:cubicBezTo>
                    <a:pt x="1329" y="465"/>
                    <a:pt x="1088" y="584"/>
                    <a:pt x="842" y="924"/>
                  </a:cubicBezTo>
                  <a:cubicBezTo>
                    <a:pt x="1" y="2063"/>
                    <a:pt x="2428" y="3175"/>
                    <a:pt x="2428" y="3175"/>
                  </a:cubicBezTo>
                  <a:cubicBezTo>
                    <a:pt x="4313" y="1785"/>
                    <a:pt x="3708" y="0"/>
                    <a:pt x="3080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1591;p50">
              <a:extLst>
                <a:ext uri="{FF2B5EF4-FFF2-40B4-BE49-F238E27FC236}">
                  <a16:creationId xmlns:a16="http://schemas.microsoft.com/office/drawing/2014/main" id="{DFA42108-C334-47AE-A635-85369C5E64F4}"/>
                </a:ext>
              </a:extLst>
            </p:cNvPr>
            <p:cNvSpPr/>
            <p:nvPr/>
          </p:nvSpPr>
          <p:spPr>
            <a:xfrm>
              <a:off x="6027375" y="2860025"/>
              <a:ext cx="457725" cy="408250"/>
            </a:xfrm>
            <a:custGeom>
              <a:avLst/>
              <a:gdLst/>
              <a:ahLst/>
              <a:cxnLst/>
              <a:rect l="l" t="t" r="r" b="b"/>
              <a:pathLst>
                <a:path w="18309" h="16330" extrusionOk="0">
                  <a:moveTo>
                    <a:pt x="9154" y="1"/>
                  </a:moveTo>
                  <a:cubicBezTo>
                    <a:pt x="4096" y="1"/>
                    <a:pt x="0" y="4096"/>
                    <a:pt x="0" y="9155"/>
                  </a:cubicBezTo>
                  <a:cubicBezTo>
                    <a:pt x="0" y="14214"/>
                    <a:pt x="4096" y="16329"/>
                    <a:pt x="9154" y="16329"/>
                  </a:cubicBezTo>
                  <a:cubicBezTo>
                    <a:pt x="14213" y="16329"/>
                    <a:pt x="18309" y="14214"/>
                    <a:pt x="18309" y="9155"/>
                  </a:cubicBezTo>
                  <a:cubicBezTo>
                    <a:pt x="18309" y="4096"/>
                    <a:pt x="14213" y="1"/>
                    <a:pt x="9154" y="1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1592;p50">
              <a:extLst>
                <a:ext uri="{FF2B5EF4-FFF2-40B4-BE49-F238E27FC236}">
                  <a16:creationId xmlns:a16="http://schemas.microsoft.com/office/drawing/2014/main" id="{DDC8ECB8-AB37-4914-98F1-6F0B6C855ACE}"/>
                </a:ext>
              </a:extLst>
            </p:cNvPr>
            <p:cNvSpPr/>
            <p:nvPr/>
          </p:nvSpPr>
          <p:spPr>
            <a:xfrm>
              <a:off x="6216550" y="3186525"/>
              <a:ext cx="79375" cy="112925"/>
            </a:xfrm>
            <a:custGeom>
              <a:avLst/>
              <a:gdLst/>
              <a:ahLst/>
              <a:cxnLst/>
              <a:rect l="l" t="t" r="r" b="b"/>
              <a:pathLst>
                <a:path w="3175" h="4517" extrusionOk="0">
                  <a:moveTo>
                    <a:pt x="1587" y="1"/>
                  </a:moveTo>
                  <a:cubicBezTo>
                    <a:pt x="719" y="1"/>
                    <a:pt x="1" y="1154"/>
                    <a:pt x="1" y="2578"/>
                  </a:cubicBezTo>
                  <a:cubicBezTo>
                    <a:pt x="1" y="4015"/>
                    <a:pt x="936" y="4517"/>
                    <a:pt x="1804" y="4517"/>
                  </a:cubicBezTo>
                  <a:cubicBezTo>
                    <a:pt x="2672" y="4517"/>
                    <a:pt x="3174" y="4015"/>
                    <a:pt x="3174" y="2578"/>
                  </a:cubicBezTo>
                  <a:cubicBezTo>
                    <a:pt x="3174" y="1154"/>
                    <a:pt x="2469" y="1"/>
                    <a:pt x="1587" y="1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1593;p50">
              <a:extLst>
                <a:ext uri="{FF2B5EF4-FFF2-40B4-BE49-F238E27FC236}">
                  <a16:creationId xmlns:a16="http://schemas.microsoft.com/office/drawing/2014/main" id="{370AEB74-DED6-453E-ABBD-FF395E5633C8}"/>
                </a:ext>
              </a:extLst>
            </p:cNvPr>
            <p:cNvSpPr/>
            <p:nvPr/>
          </p:nvSpPr>
          <p:spPr>
            <a:xfrm>
              <a:off x="6114850" y="2993125"/>
              <a:ext cx="153275" cy="139675"/>
            </a:xfrm>
            <a:custGeom>
              <a:avLst/>
              <a:gdLst/>
              <a:ahLst/>
              <a:cxnLst/>
              <a:rect l="l" t="t" r="r" b="b"/>
              <a:pathLst>
                <a:path w="6131" h="5587" extrusionOk="0">
                  <a:moveTo>
                    <a:pt x="3054" y="0"/>
                  </a:moveTo>
                  <a:cubicBezTo>
                    <a:pt x="1791" y="0"/>
                    <a:pt x="641" y="872"/>
                    <a:pt x="339" y="2163"/>
                  </a:cubicBezTo>
                  <a:cubicBezTo>
                    <a:pt x="0" y="3668"/>
                    <a:pt x="936" y="5174"/>
                    <a:pt x="2441" y="5513"/>
                  </a:cubicBezTo>
                  <a:cubicBezTo>
                    <a:pt x="2656" y="5563"/>
                    <a:pt x="2870" y="5587"/>
                    <a:pt x="3081" y="5587"/>
                  </a:cubicBezTo>
                  <a:cubicBezTo>
                    <a:pt x="4349" y="5587"/>
                    <a:pt x="5489" y="4715"/>
                    <a:pt x="5791" y="3424"/>
                  </a:cubicBezTo>
                  <a:cubicBezTo>
                    <a:pt x="6130" y="1919"/>
                    <a:pt x="5194" y="413"/>
                    <a:pt x="3689" y="74"/>
                  </a:cubicBezTo>
                  <a:cubicBezTo>
                    <a:pt x="3476" y="24"/>
                    <a:pt x="3263" y="0"/>
                    <a:pt x="3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1594;p50">
              <a:extLst>
                <a:ext uri="{FF2B5EF4-FFF2-40B4-BE49-F238E27FC236}">
                  <a16:creationId xmlns:a16="http://schemas.microsoft.com/office/drawing/2014/main" id="{CD38432C-B2AF-40F0-9C65-42852B8AA79F}"/>
                </a:ext>
              </a:extLst>
            </p:cNvPr>
            <p:cNvSpPr/>
            <p:nvPr/>
          </p:nvSpPr>
          <p:spPr>
            <a:xfrm>
              <a:off x="6143650" y="2993275"/>
              <a:ext cx="123775" cy="130225"/>
            </a:xfrm>
            <a:custGeom>
              <a:avLst/>
              <a:gdLst/>
              <a:ahLst/>
              <a:cxnLst/>
              <a:rect l="l" t="t" r="r" b="b"/>
              <a:pathLst>
                <a:path w="4951" h="5209" extrusionOk="0">
                  <a:moveTo>
                    <a:pt x="1927" y="1"/>
                  </a:moveTo>
                  <a:cubicBezTo>
                    <a:pt x="1818" y="1"/>
                    <a:pt x="1710" y="14"/>
                    <a:pt x="1601" y="28"/>
                  </a:cubicBezTo>
                  <a:cubicBezTo>
                    <a:pt x="516" y="665"/>
                    <a:pt x="1" y="1953"/>
                    <a:pt x="340" y="3160"/>
                  </a:cubicBezTo>
                  <a:cubicBezTo>
                    <a:pt x="663" y="4371"/>
                    <a:pt x="1760" y="5208"/>
                    <a:pt x="3009" y="5208"/>
                  </a:cubicBezTo>
                  <a:cubicBezTo>
                    <a:pt x="3019" y="5208"/>
                    <a:pt x="3029" y="5208"/>
                    <a:pt x="3039" y="5208"/>
                  </a:cubicBezTo>
                  <a:cubicBezTo>
                    <a:pt x="3134" y="5208"/>
                    <a:pt x="3242" y="5208"/>
                    <a:pt x="3351" y="5195"/>
                  </a:cubicBezTo>
                  <a:cubicBezTo>
                    <a:pt x="4436" y="4544"/>
                    <a:pt x="4951" y="3269"/>
                    <a:pt x="4625" y="2048"/>
                  </a:cubicBezTo>
                  <a:cubicBezTo>
                    <a:pt x="4286" y="841"/>
                    <a:pt x="3188" y="1"/>
                    <a:pt x="1927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1595;p50">
              <a:extLst>
                <a:ext uri="{FF2B5EF4-FFF2-40B4-BE49-F238E27FC236}">
                  <a16:creationId xmlns:a16="http://schemas.microsoft.com/office/drawing/2014/main" id="{C33E508D-ECE3-49FC-95C0-AD4C70E7C1CF}"/>
                </a:ext>
              </a:extLst>
            </p:cNvPr>
            <p:cNvSpPr/>
            <p:nvPr/>
          </p:nvSpPr>
          <p:spPr>
            <a:xfrm>
              <a:off x="6339975" y="2993275"/>
              <a:ext cx="153275" cy="139725"/>
            </a:xfrm>
            <a:custGeom>
              <a:avLst/>
              <a:gdLst/>
              <a:ahLst/>
              <a:cxnLst/>
              <a:rect l="l" t="t" r="r" b="b"/>
              <a:pathLst>
                <a:path w="6131" h="5589" extrusionOk="0">
                  <a:moveTo>
                    <a:pt x="3065" y="1"/>
                  </a:moveTo>
                  <a:cubicBezTo>
                    <a:pt x="2350" y="1"/>
                    <a:pt x="1634" y="272"/>
                    <a:pt x="1085" y="814"/>
                  </a:cubicBezTo>
                  <a:cubicBezTo>
                    <a:pt x="0" y="1913"/>
                    <a:pt x="0" y="3676"/>
                    <a:pt x="1085" y="4774"/>
                  </a:cubicBezTo>
                  <a:cubicBezTo>
                    <a:pt x="1634" y="5317"/>
                    <a:pt x="2350" y="5588"/>
                    <a:pt x="3065" y="5588"/>
                  </a:cubicBezTo>
                  <a:cubicBezTo>
                    <a:pt x="3781" y="5588"/>
                    <a:pt x="4496" y="5317"/>
                    <a:pt x="5045" y="4774"/>
                  </a:cubicBezTo>
                  <a:cubicBezTo>
                    <a:pt x="6130" y="3676"/>
                    <a:pt x="6130" y="1913"/>
                    <a:pt x="5045" y="814"/>
                  </a:cubicBezTo>
                  <a:cubicBezTo>
                    <a:pt x="4496" y="272"/>
                    <a:pt x="3781" y="1"/>
                    <a:pt x="3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1596;p50">
              <a:extLst>
                <a:ext uri="{FF2B5EF4-FFF2-40B4-BE49-F238E27FC236}">
                  <a16:creationId xmlns:a16="http://schemas.microsoft.com/office/drawing/2014/main" id="{2FCA6F00-3BFE-47FE-B0F6-2225AEB4EE9E}"/>
                </a:ext>
              </a:extLst>
            </p:cNvPr>
            <p:cNvSpPr/>
            <p:nvPr/>
          </p:nvSpPr>
          <p:spPr>
            <a:xfrm>
              <a:off x="6368775" y="2993275"/>
              <a:ext cx="123450" cy="130225"/>
            </a:xfrm>
            <a:custGeom>
              <a:avLst/>
              <a:gdLst/>
              <a:ahLst/>
              <a:cxnLst/>
              <a:rect l="l" t="t" r="r" b="b"/>
              <a:pathLst>
                <a:path w="4938" h="5209" extrusionOk="0">
                  <a:moveTo>
                    <a:pt x="1913" y="1"/>
                  </a:moveTo>
                  <a:cubicBezTo>
                    <a:pt x="1805" y="1"/>
                    <a:pt x="1696" y="14"/>
                    <a:pt x="1588" y="28"/>
                  </a:cubicBezTo>
                  <a:cubicBezTo>
                    <a:pt x="516" y="665"/>
                    <a:pt x="1" y="1953"/>
                    <a:pt x="326" y="3160"/>
                  </a:cubicBezTo>
                  <a:cubicBezTo>
                    <a:pt x="665" y="4367"/>
                    <a:pt x="1764" y="5208"/>
                    <a:pt x="3025" y="5208"/>
                  </a:cubicBezTo>
                  <a:cubicBezTo>
                    <a:pt x="3134" y="5208"/>
                    <a:pt x="3242" y="5208"/>
                    <a:pt x="3351" y="5195"/>
                  </a:cubicBezTo>
                  <a:cubicBezTo>
                    <a:pt x="4422" y="4544"/>
                    <a:pt x="4937" y="3269"/>
                    <a:pt x="4612" y="2048"/>
                  </a:cubicBezTo>
                  <a:cubicBezTo>
                    <a:pt x="4273" y="841"/>
                    <a:pt x="3174" y="1"/>
                    <a:pt x="1913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1597;p50">
              <a:extLst>
                <a:ext uri="{FF2B5EF4-FFF2-40B4-BE49-F238E27FC236}">
                  <a16:creationId xmlns:a16="http://schemas.microsoft.com/office/drawing/2014/main" id="{4A8C95E2-4188-4EF8-BF75-4EEEF4F2F811}"/>
                </a:ext>
              </a:extLst>
            </p:cNvPr>
            <p:cNvSpPr/>
            <p:nvPr/>
          </p:nvSpPr>
          <p:spPr>
            <a:xfrm>
              <a:off x="6377950" y="3134325"/>
              <a:ext cx="101725" cy="102400"/>
            </a:xfrm>
            <a:custGeom>
              <a:avLst/>
              <a:gdLst/>
              <a:ahLst/>
              <a:cxnLst/>
              <a:rect l="l" t="t" r="r" b="b"/>
              <a:pathLst>
                <a:path w="4069" h="4096" extrusionOk="0">
                  <a:moveTo>
                    <a:pt x="3499" y="0"/>
                  </a:moveTo>
                  <a:cubicBezTo>
                    <a:pt x="1397" y="0"/>
                    <a:pt x="0" y="2197"/>
                    <a:pt x="909" y="4096"/>
                  </a:cubicBezTo>
                  <a:cubicBezTo>
                    <a:pt x="2482" y="3242"/>
                    <a:pt x="3608" y="1912"/>
                    <a:pt x="4069" y="55"/>
                  </a:cubicBezTo>
                  <a:cubicBezTo>
                    <a:pt x="3879" y="14"/>
                    <a:pt x="3689" y="0"/>
                    <a:pt x="3499" y="0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1598;p50">
              <a:extLst>
                <a:ext uri="{FF2B5EF4-FFF2-40B4-BE49-F238E27FC236}">
                  <a16:creationId xmlns:a16="http://schemas.microsoft.com/office/drawing/2014/main" id="{14DF46DB-7FBC-4894-B34C-E6F0C4B4B0E7}"/>
                </a:ext>
              </a:extLst>
            </p:cNvPr>
            <p:cNvSpPr/>
            <p:nvPr/>
          </p:nvSpPr>
          <p:spPr>
            <a:xfrm>
              <a:off x="6067700" y="3134325"/>
              <a:ext cx="168875" cy="127150"/>
            </a:xfrm>
            <a:custGeom>
              <a:avLst/>
              <a:gdLst/>
              <a:ahLst/>
              <a:cxnLst/>
              <a:rect l="l" t="t" r="r" b="b"/>
              <a:pathLst>
                <a:path w="6755" h="5086" extrusionOk="0">
                  <a:moveTo>
                    <a:pt x="2863" y="0"/>
                  </a:moveTo>
                  <a:cubicBezTo>
                    <a:pt x="1330" y="0"/>
                    <a:pt x="82" y="1194"/>
                    <a:pt x="1" y="2713"/>
                  </a:cubicBezTo>
                  <a:cubicBezTo>
                    <a:pt x="1113" y="3947"/>
                    <a:pt x="2754" y="4720"/>
                    <a:pt x="4666" y="5086"/>
                  </a:cubicBezTo>
                  <a:cubicBezTo>
                    <a:pt x="6755" y="3391"/>
                    <a:pt x="5561" y="0"/>
                    <a:pt x="2863" y="0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1599;p50">
              <a:extLst>
                <a:ext uri="{FF2B5EF4-FFF2-40B4-BE49-F238E27FC236}">
                  <a16:creationId xmlns:a16="http://schemas.microsoft.com/office/drawing/2014/main" id="{BFF0BB64-A636-4FFA-A291-633A74F1936E}"/>
                </a:ext>
              </a:extLst>
            </p:cNvPr>
            <p:cNvSpPr/>
            <p:nvPr/>
          </p:nvSpPr>
          <p:spPr>
            <a:xfrm>
              <a:off x="5950400" y="3045150"/>
              <a:ext cx="109200" cy="107850"/>
            </a:xfrm>
            <a:custGeom>
              <a:avLst/>
              <a:gdLst/>
              <a:ahLst/>
              <a:cxnLst/>
              <a:rect l="l" t="t" r="r" b="b"/>
              <a:pathLst>
                <a:path w="4368" h="4314" extrusionOk="0">
                  <a:moveTo>
                    <a:pt x="1696" y="0"/>
                  </a:moveTo>
                  <a:cubicBezTo>
                    <a:pt x="489" y="0"/>
                    <a:pt x="1" y="991"/>
                    <a:pt x="1" y="2184"/>
                  </a:cubicBezTo>
                  <a:cubicBezTo>
                    <a:pt x="41" y="3377"/>
                    <a:pt x="1004" y="4313"/>
                    <a:pt x="2184" y="4313"/>
                  </a:cubicBezTo>
                  <a:cubicBezTo>
                    <a:pt x="3364" y="4313"/>
                    <a:pt x="4340" y="3377"/>
                    <a:pt x="4367" y="2184"/>
                  </a:cubicBezTo>
                  <a:cubicBezTo>
                    <a:pt x="4367" y="991"/>
                    <a:pt x="2916" y="0"/>
                    <a:pt x="1696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1600;p50">
              <a:extLst>
                <a:ext uri="{FF2B5EF4-FFF2-40B4-BE49-F238E27FC236}">
                  <a16:creationId xmlns:a16="http://schemas.microsoft.com/office/drawing/2014/main" id="{2BC18F25-AF96-413A-96AA-20DDCD4DCEEC}"/>
                </a:ext>
              </a:extLst>
            </p:cNvPr>
            <p:cNvSpPr/>
            <p:nvPr/>
          </p:nvSpPr>
          <p:spPr>
            <a:xfrm>
              <a:off x="6295900" y="3066700"/>
              <a:ext cx="43750" cy="47300"/>
            </a:xfrm>
            <a:custGeom>
              <a:avLst/>
              <a:gdLst/>
              <a:ahLst/>
              <a:cxnLst/>
              <a:rect l="l" t="t" r="r" b="b"/>
              <a:pathLst>
                <a:path w="1750" h="1892" extrusionOk="0">
                  <a:moveTo>
                    <a:pt x="1227" y="1"/>
                  </a:moveTo>
                  <a:cubicBezTo>
                    <a:pt x="1054" y="1"/>
                    <a:pt x="887" y="67"/>
                    <a:pt x="760" y="183"/>
                  </a:cubicBezTo>
                  <a:cubicBezTo>
                    <a:pt x="461" y="400"/>
                    <a:pt x="204" y="685"/>
                    <a:pt x="0" y="996"/>
                  </a:cubicBezTo>
                  <a:cubicBezTo>
                    <a:pt x="122" y="861"/>
                    <a:pt x="258" y="725"/>
                    <a:pt x="393" y="603"/>
                  </a:cubicBezTo>
                  <a:cubicBezTo>
                    <a:pt x="515" y="481"/>
                    <a:pt x="665" y="359"/>
                    <a:pt x="814" y="264"/>
                  </a:cubicBezTo>
                  <a:cubicBezTo>
                    <a:pt x="933" y="169"/>
                    <a:pt x="1073" y="126"/>
                    <a:pt x="1224" y="126"/>
                  </a:cubicBezTo>
                  <a:cubicBezTo>
                    <a:pt x="1245" y="126"/>
                    <a:pt x="1267" y="127"/>
                    <a:pt x="1289" y="129"/>
                  </a:cubicBezTo>
                  <a:cubicBezTo>
                    <a:pt x="1424" y="169"/>
                    <a:pt x="1506" y="332"/>
                    <a:pt x="1560" y="508"/>
                  </a:cubicBezTo>
                  <a:cubicBezTo>
                    <a:pt x="1600" y="671"/>
                    <a:pt x="1587" y="834"/>
                    <a:pt x="1492" y="983"/>
                  </a:cubicBezTo>
                  <a:cubicBezTo>
                    <a:pt x="1397" y="1132"/>
                    <a:pt x="1275" y="1254"/>
                    <a:pt x="1139" y="1363"/>
                  </a:cubicBezTo>
                  <a:cubicBezTo>
                    <a:pt x="990" y="1471"/>
                    <a:pt x="841" y="1566"/>
                    <a:pt x="678" y="1647"/>
                  </a:cubicBezTo>
                  <a:cubicBezTo>
                    <a:pt x="515" y="1742"/>
                    <a:pt x="353" y="1824"/>
                    <a:pt x="176" y="1892"/>
                  </a:cubicBezTo>
                  <a:cubicBezTo>
                    <a:pt x="543" y="1810"/>
                    <a:pt x="895" y="1661"/>
                    <a:pt x="1207" y="1458"/>
                  </a:cubicBezTo>
                  <a:cubicBezTo>
                    <a:pt x="1370" y="1349"/>
                    <a:pt x="1506" y="1213"/>
                    <a:pt x="1614" y="1051"/>
                  </a:cubicBezTo>
                  <a:cubicBezTo>
                    <a:pt x="1722" y="874"/>
                    <a:pt x="1750" y="657"/>
                    <a:pt x="1695" y="468"/>
                  </a:cubicBezTo>
                  <a:cubicBezTo>
                    <a:pt x="1668" y="373"/>
                    <a:pt x="1628" y="278"/>
                    <a:pt x="1573" y="196"/>
                  </a:cubicBezTo>
                  <a:cubicBezTo>
                    <a:pt x="1506" y="101"/>
                    <a:pt x="1424" y="34"/>
                    <a:pt x="1316" y="6"/>
                  </a:cubicBezTo>
                  <a:cubicBezTo>
                    <a:pt x="1286" y="2"/>
                    <a:pt x="1256" y="1"/>
                    <a:pt x="1227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1601;p50">
              <a:extLst>
                <a:ext uri="{FF2B5EF4-FFF2-40B4-BE49-F238E27FC236}">
                  <a16:creationId xmlns:a16="http://schemas.microsoft.com/office/drawing/2014/main" id="{784953C5-006A-4ACC-864C-35C8CDC41B47}"/>
                </a:ext>
              </a:extLst>
            </p:cNvPr>
            <p:cNvSpPr/>
            <p:nvPr/>
          </p:nvSpPr>
          <p:spPr>
            <a:xfrm>
              <a:off x="6504750" y="3670450"/>
              <a:ext cx="86825" cy="107750"/>
            </a:xfrm>
            <a:custGeom>
              <a:avLst/>
              <a:gdLst/>
              <a:ahLst/>
              <a:cxnLst/>
              <a:rect l="l" t="t" r="r" b="b"/>
              <a:pathLst>
                <a:path w="3473" h="4310" extrusionOk="0">
                  <a:moveTo>
                    <a:pt x="3247" y="0"/>
                  </a:moveTo>
                  <a:cubicBezTo>
                    <a:pt x="3056" y="0"/>
                    <a:pt x="2864" y="49"/>
                    <a:pt x="2699" y="146"/>
                  </a:cubicBezTo>
                  <a:cubicBezTo>
                    <a:pt x="2469" y="281"/>
                    <a:pt x="2279" y="471"/>
                    <a:pt x="2116" y="702"/>
                  </a:cubicBezTo>
                  <a:cubicBezTo>
                    <a:pt x="1804" y="1122"/>
                    <a:pt x="1601" y="1624"/>
                    <a:pt x="1356" y="2072"/>
                  </a:cubicBezTo>
                  <a:cubicBezTo>
                    <a:pt x="1289" y="2194"/>
                    <a:pt x="1221" y="2302"/>
                    <a:pt x="1153" y="2411"/>
                  </a:cubicBezTo>
                  <a:cubicBezTo>
                    <a:pt x="1072" y="2506"/>
                    <a:pt x="990" y="2587"/>
                    <a:pt x="882" y="2668"/>
                  </a:cubicBezTo>
                  <a:cubicBezTo>
                    <a:pt x="665" y="2831"/>
                    <a:pt x="475" y="3021"/>
                    <a:pt x="312" y="3224"/>
                  </a:cubicBezTo>
                  <a:cubicBezTo>
                    <a:pt x="217" y="3319"/>
                    <a:pt x="149" y="3441"/>
                    <a:pt x="82" y="3563"/>
                  </a:cubicBezTo>
                  <a:cubicBezTo>
                    <a:pt x="14" y="3685"/>
                    <a:pt x="0" y="3835"/>
                    <a:pt x="55" y="3970"/>
                  </a:cubicBezTo>
                  <a:cubicBezTo>
                    <a:pt x="109" y="4106"/>
                    <a:pt x="231" y="4201"/>
                    <a:pt x="366" y="4241"/>
                  </a:cubicBezTo>
                  <a:cubicBezTo>
                    <a:pt x="489" y="4282"/>
                    <a:pt x="611" y="4309"/>
                    <a:pt x="746" y="4309"/>
                  </a:cubicBezTo>
                  <a:cubicBezTo>
                    <a:pt x="624" y="4296"/>
                    <a:pt x="489" y="4255"/>
                    <a:pt x="380" y="4201"/>
                  </a:cubicBezTo>
                  <a:cubicBezTo>
                    <a:pt x="258" y="4160"/>
                    <a:pt x="163" y="4065"/>
                    <a:pt x="122" y="3943"/>
                  </a:cubicBezTo>
                  <a:cubicBezTo>
                    <a:pt x="82" y="3835"/>
                    <a:pt x="109" y="3699"/>
                    <a:pt x="177" y="3604"/>
                  </a:cubicBezTo>
                  <a:cubicBezTo>
                    <a:pt x="231" y="3482"/>
                    <a:pt x="299" y="3387"/>
                    <a:pt x="394" y="3292"/>
                  </a:cubicBezTo>
                  <a:cubicBezTo>
                    <a:pt x="570" y="3102"/>
                    <a:pt x="760" y="2926"/>
                    <a:pt x="963" y="2763"/>
                  </a:cubicBezTo>
                  <a:cubicBezTo>
                    <a:pt x="1017" y="2722"/>
                    <a:pt x="1058" y="2695"/>
                    <a:pt x="1126" y="2641"/>
                  </a:cubicBezTo>
                  <a:cubicBezTo>
                    <a:pt x="1167" y="2587"/>
                    <a:pt x="1221" y="2533"/>
                    <a:pt x="1262" y="2478"/>
                  </a:cubicBezTo>
                  <a:cubicBezTo>
                    <a:pt x="1343" y="2370"/>
                    <a:pt x="1411" y="2261"/>
                    <a:pt x="1479" y="2139"/>
                  </a:cubicBezTo>
                  <a:cubicBezTo>
                    <a:pt x="1696" y="1665"/>
                    <a:pt x="1940" y="1204"/>
                    <a:pt x="2211" y="756"/>
                  </a:cubicBezTo>
                  <a:cubicBezTo>
                    <a:pt x="2347" y="539"/>
                    <a:pt x="2523" y="349"/>
                    <a:pt x="2740" y="200"/>
                  </a:cubicBezTo>
                  <a:cubicBezTo>
                    <a:pt x="2921" y="75"/>
                    <a:pt x="3131" y="17"/>
                    <a:pt x="3345" y="17"/>
                  </a:cubicBezTo>
                  <a:cubicBezTo>
                    <a:pt x="3387" y="17"/>
                    <a:pt x="3430" y="19"/>
                    <a:pt x="3472" y="24"/>
                  </a:cubicBezTo>
                  <a:cubicBezTo>
                    <a:pt x="3399" y="8"/>
                    <a:pt x="3323" y="0"/>
                    <a:pt x="324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1602;p50">
              <a:extLst>
                <a:ext uri="{FF2B5EF4-FFF2-40B4-BE49-F238E27FC236}">
                  <a16:creationId xmlns:a16="http://schemas.microsoft.com/office/drawing/2014/main" id="{2235C16B-D8E2-4133-BAAE-1142D4B898E4}"/>
                </a:ext>
              </a:extLst>
            </p:cNvPr>
            <p:cNvSpPr/>
            <p:nvPr/>
          </p:nvSpPr>
          <p:spPr>
            <a:xfrm>
              <a:off x="6540000" y="3679175"/>
              <a:ext cx="7500" cy="28500"/>
            </a:xfrm>
            <a:custGeom>
              <a:avLst/>
              <a:gdLst/>
              <a:ahLst/>
              <a:cxnLst/>
              <a:rect l="l" t="t" r="r" b="b"/>
              <a:pathLst>
                <a:path w="300" h="1140" extrusionOk="0">
                  <a:moveTo>
                    <a:pt x="163" y="0"/>
                  </a:moveTo>
                  <a:cubicBezTo>
                    <a:pt x="55" y="176"/>
                    <a:pt x="1" y="380"/>
                    <a:pt x="28" y="597"/>
                  </a:cubicBezTo>
                  <a:cubicBezTo>
                    <a:pt x="28" y="705"/>
                    <a:pt x="55" y="800"/>
                    <a:pt x="96" y="895"/>
                  </a:cubicBezTo>
                  <a:cubicBezTo>
                    <a:pt x="136" y="1004"/>
                    <a:pt x="204" y="1085"/>
                    <a:pt x="299" y="1139"/>
                  </a:cubicBezTo>
                  <a:cubicBezTo>
                    <a:pt x="258" y="1058"/>
                    <a:pt x="218" y="963"/>
                    <a:pt x="204" y="868"/>
                  </a:cubicBezTo>
                  <a:cubicBezTo>
                    <a:pt x="191" y="773"/>
                    <a:pt x="177" y="678"/>
                    <a:pt x="163" y="583"/>
                  </a:cubicBezTo>
                  <a:cubicBezTo>
                    <a:pt x="150" y="488"/>
                    <a:pt x="150" y="393"/>
                    <a:pt x="150" y="299"/>
                  </a:cubicBezTo>
                  <a:cubicBezTo>
                    <a:pt x="150" y="204"/>
                    <a:pt x="163" y="95"/>
                    <a:pt x="16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1603;p50">
              <a:extLst>
                <a:ext uri="{FF2B5EF4-FFF2-40B4-BE49-F238E27FC236}">
                  <a16:creationId xmlns:a16="http://schemas.microsoft.com/office/drawing/2014/main" id="{78809B81-11E9-4016-B047-D60C1F90EFA0}"/>
                </a:ext>
              </a:extLst>
            </p:cNvPr>
            <p:cNvSpPr/>
            <p:nvPr/>
          </p:nvSpPr>
          <p:spPr>
            <a:xfrm>
              <a:off x="6498300" y="3684925"/>
              <a:ext cx="43775" cy="13950"/>
            </a:xfrm>
            <a:custGeom>
              <a:avLst/>
              <a:gdLst/>
              <a:ahLst/>
              <a:cxnLst/>
              <a:rect l="l" t="t" r="r" b="b"/>
              <a:pathLst>
                <a:path w="1751" h="558" extrusionOk="0">
                  <a:moveTo>
                    <a:pt x="1" y="1"/>
                  </a:moveTo>
                  <a:lnTo>
                    <a:pt x="1" y="1"/>
                  </a:lnTo>
                  <a:cubicBezTo>
                    <a:pt x="209" y="356"/>
                    <a:pt x="587" y="558"/>
                    <a:pt x="979" y="558"/>
                  </a:cubicBezTo>
                  <a:cubicBezTo>
                    <a:pt x="1096" y="558"/>
                    <a:pt x="1214" y="540"/>
                    <a:pt x="1330" y="503"/>
                  </a:cubicBezTo>
                  <a:cubicBezTo>
                    <a:pt x="1411" y="475"/>
                    <a:pt x="1479" y="435"/>
                    <a:pt x="1560" y="394"/>
                  </a:cubicBezTo>
                  <a:cubicBezTo>
                    <a:pt x="1628" y="353"/>
                    <a:pt x="1696" y="299"/>
                    <a:pt x="1750" y="245"/>
                  </a:cubicBezTo>
                  <a:lnTo>
                    <a:pt x="1750" y="245"/>
                  </a:lnTo>
                  <a:cubicBezTo>
                    <a:pt x="1682" y="272"/>
                    <a:pt x="1601" y="299"/>
                    <a:pt x="1520" y="326"/>
                  </a:cubicBezTo>
                  <a:cubicBezTo>
                    <a:pt x="1452" y="353"/>
                    <a:pt x="1370" y="367"/>
                    <a:pt x="1303" y="394"/>
                  </a:cubicBezTo>
                  <a:cubicBezTo>
                    <a:pt x="1207" y="410"/>
                    <a:pt x="1117" y="416"/>
                    <a:pt x="1028" y="416"/>
                  </a:cubicBezTo>
                  <a:cubicBezTo>
                    <a:pt x="965" y="416"/>
                    <a:pt x="903" y="413"/>
                    <a:pt x="841" y="408"/>
                  </a:cubicBezTo>
                  <a:cubicBezTo>
                    <a:pt x="530" y="353"/>
                    <a:pt x="231" y="218"/>
                    <a:pt x="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1604;p50">
              <a:extLst>
                <a:ext uri="{FF2B5EF4-FFF2-40B4-BE49-F238E27FC236}">
                  <a16:creationId xmlns:a16="http://schemas.microsoft.com/office/drawing/2014/main" id="{7D4B8703-5A29-4137-8BA3-AC461F76DE11}"/>
                </a:ext>
              </a:extLst>
            </p:cNvPr>
            <p:cNvSpPr/>
            <p:nvPr/>
          </p:nvSpPr>
          <p:spPr>
            <a:xfrm>
              <a:off x="5964650" y="3518125"/>
              <a:ext cx="41375" cy="141400"/>
            </a:xfrm>
            <a:custGeom>
              <a:avLst/>
              <a:gdLst/>
              <a:ahLst/>
              <a:cxnLst/>
              <a:rect l="l" t="t" r="r" b="b"/>
              <a:pathLst>
                <a:path w="1655" h="5656" extrusionOk="0">
                  <a:moveTo>
                    <a:pt x="1655" y="0"/>
                  </a:moveTo>
                  <a:lnTo>
                    <a:pt x="1655" y="0"/>
                  </a:lnTo>
                  <a:cubicBezTo>
                    <a:pt x="1492" y="204"/>
                    <a:pt x="1329" y="394"/>
                    <a:pt x="1166" y="597"/>
                  </a:cubicBezTo>
                  <a:lnTo>
                    <a:pt x="963" y="909"/>
                  </a:lnTo>
                  <a:cubicBezTo>
                    <a:pt x="882" y="1017"/>
                    <a:pt x="814" y="1126"/>
                    <a:pt x="760" y="1234"/>
                  </a:cubicBezTo>
                  <a:cubicBezTo>
                    <a:pt x="624" y="1451"/>
                    <a:pt x="515" y="1696"/>
                    <a:pt x="421" y="1926"/>
                  </a:cubicBezTo>
                  <a:cubicBezTo>
                    <a:pt x="366" y="2048"/>
                    <a:pt x="312" y="2170"/>
                    <a:pt x="271" y="2292"/>
                  </a:cubicBezTo>
                  <a:lnTo>
                    <a:pt x="163" y="2658"/>
                  </a:lnTo>
                  <a:cubicBezTo>
                    <a:pt x="41" y="3160"/>
                    <a:pt x="0" y="3676"/>
                    <a:pt x="27" y="4191"/>
                  </a:cubicBezTo>
                  <a:cubicBezTo>
                    <a:pt x="68" y="4706"/>
                    <a:pt x="204" y="5208"/>
                    <a:pt x="448" y="5656"/>
                  </a:cubicBezTo>
                  <a:cubicBezTo>
                    <a:pt x="258" y="5194"/>
                    <a:pt x="149" y="4693"/>
                    <a:pt x="136" y="4191"/>
                  </a:cubicBezTo>
                  <a:cubicBezTo>
                    <a:pt x="122" y="3676"/>
                    <a:pt x="176" y="3174"/>
                    <a:pt x="298" y="2699"/>
                  </a:cubicBezTo>
                  <a:lnTo>
                    <a:pt x="407" y="2333"/>
                  </a:lnTo>
                  <a:cubicBezTo>
                    <a:pt x="434" y="2211"/>
                    <a:pt x="502" y="2102"/>
                    <a:pt x="543" y="1980"/>
                  </a:cubicBezTo>
                  <a:cubicBezTo>
                    <a:pt x="624" y="1750"/>
                    <a:pt x="732" y="1519"/>
                    <a:pt x="855" y="1302"/>
                  </a:cubicBezTo>
                  <a:cubicBezTo>
                    <a:pt x="909" y="1180"/>
                    <a:pt x="963" y="1072"/>
                    <a:pt x="1031" y="963"/>
                  </a:cubicBezTo>
                  <a:lnTo>
                    <a:pt x="1234" y="63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1605;p50">
              <a:extLst>
                <a:ext uri="{FF2B5EF4-FFF2-40B4-BE49-F238E27FC236}">
                  <a16:creationId xmlns:a16="http://schemas.microsoft.com/office/drawing/2014/main" id="{81A3351A-1ECC-4B94-B806-ECD7C34DF07B}"/>
                </a:ext>
              </a:extLst>
            </p:cNvPr>
            <p:cNvSpPr/>
            <p:nvPr/>
          </p:nvSpPr>
          <p:spPr>
            <a:xfrm>
              <a:off x="5966675" y="3619375"/>
              <a:ext cx="41400" cy="16750"/>
            </a:xfrm>
            <a:custGeom>
              <a:avLst/>
              <a:gdLst/>
              <a:ahLst/>
              <a:cxnLst/>
              <a:rect l="l" t="t" r="r" b="b"/>
              <a:pathLst>
                <a:path w="1656" h="670" extrusionOk="0">
                  <a:moveTo>
                    <a:pt x="583" y="0"/>
                  </a:moveTo>
                  <a:cubicBezTo>
                    <a:pt x="543" y="0"/>
                    <a:pt x="502" y="2"/>
                    <a:pt x="462" y="5"/>
                  </a:cubicBezTo>
                  <a:cubicBezTo>
                    <a:pt x="299" y="19"/>
                    <a:pt x="150" y="60"/>
                    <a:pt x="0" y="127"/>
                  </a:cubicBezTo>
                  <a:cubicBezTo>
                    <a:pt x="93" y="115"/>
                    <a:pt x="187" y="109"/>
                    <a:pt x="280" y="109"/>
                  </a:cubicBezTo>
                  <a:cubicBezTo>
                    <a:pt x="489" y="109"/>
                    <a:pt x="699" y="139"/>
                    <a:pt x="896" y="195"/>
                  </a:cubicBezTo>
                  <a:cubicBezTo>
                    <a:pt x="1045" y="236"/>
                    <a:pt x="1180" y="290"/>
                    <a:pt x="1302" y="371"/>
                  </a:cubicBezTo>
                  <a:cubicBezTo>
                    <a:pt x="1424" y="466"/>
                    <a:pt x="1547" y="561"/>
                    <a:pt x="1655" y="670"/>
                  </a:cubicBezTo>
                  <a:cubicBezTo>
                    <a:pt x="1587" y="521"/>
                    <a:pt x="1492" y="385"/>
                    <a:pt x="1370" y="290"/>
                  </a:cubicBezTo>
                  <a:cubicBezTo>
                    <a:pt x="1248" y="182"/>
                    <a:pt x="1099" y="100"/>
                    <a:pt x="936" y="46"/>
                  </a:cubicBezTo>
                  <a:cubicBezTo>
                    <a:pt x="824" y="15"/>
                    <a:pt x="705" y="0"/>
                    <a:pt x="583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1606;p50">
              <a:extLst>
                <a:ext uri="{FF2B5EF4-FFF2-40B4-BE49-F238E27FC236}">
                  <a16:creationId xmlns:a16="http://schemas.microsoft.com/office/drawing/2014/main" id="{DCEEA3F8-7A38-4A5E-ADAD-B9D72E3AB19B}"/>
                </a:ext>
              </a:extLst>
            </p:cNvPr>
            <p:cNvSpPr/>
            <p:nvPr/>
          </p:nvSpPr>
          <p:spPr>
            <a:xfrm>
              <a:off x="5987350" y="3581325"/>
              <a:ext cx="34625" cy="40575"/>
            </a:xfrm>
            <a:custGeom>
              <a:avLst/>
              <a:gdLst/>
              <a:ahLst/>
              <a:cxnLst/>
              <a:rect l="l" t="t" r="r" b="b"/>
              <a:pathLst>
                <a:path w="1385" h="1623" extrusionOk="0">
                  <a:moveTo>
                    <a:pt x="1261" y="0"/>
                  </a:moveTo>
                  <a:cubicBezTo>
                    <a:pt x="1103" y="0"/>
                    <a:pt x="952" y="41"/>
                    <a:pt x="801" y="117"/>
                  </a:cubicBezTo>
                  <a:cubicBezTo>
                    <a:pt x="625" y="212"/>
                    <a:pt x="475" y="347"/>
                    <a:pt x="353" y="510"/>
                  </a:cubicBezTo>
                  <a:cubicBezTo>
                    <a:pt x="245" y="673"/>
                    <a:pt x="150" y="849"/>
                    <a:pt x="96" y="1039"/>
                  </a:cubicBezTo>
                  <a:cubicBezTo>
                    <a:pt x="28" y="1229"/>
                    <a:pt x="1" y="1419"/>
                    <a:pt x="1" y="1622"/>
                  </a:cubicBezTo>
                  <a:cubicBezTo>
                    <a:pt x="55" y="1432"/>
                    <a:pt x="123" y="1256"/>
                    <a:pt x="204" y="1080"/>
                  </a:cubicBezTo>
                  <a:cubicBezTo>
                    <a:pt x="272" y="903"/>
                    <a:pt x="367" y="741"/>
                    <a:pt x="475" y="592"/>
                  </a:cubicBezTo>
                  <a:cubicBezTo>
                    <a:pt x="679" y="280"/>
                    <a:pt x="1018" y="63"/>
                    <a:pt x="1384" y="8"/>
                  </a:cubicBezTo>
                  <a:cubicBezTo>
                    <a:pt x="1343" y="3"/>
                    <a:pt x="1302" y="0"/>
                    <a:pt x="126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1607;p50">
              <a:extLst>
                <a:ext uri="{FF2B5EF4-FFF2-40B4-BE49-F238E27FC236}">
                  <a16:creationId xmlns:a16="http://schemas.microsoft.com/office/drawing/2014/main" id="{CF1A90EB-F544-4D16-ABE8-7F71F60EB6A2}"/>
                </a:ext>
              </a:extLst>
            </p:cNvPr>
            <p:cNvSpPr/>
            <p:nvPr/>
          </p:nvSpPr>
          <p:spPr>
            <a:xfrm>
              <a:off x="6573575" y="3121100"/>
              <a:ext cx="41725" cy="53250"/>
            </a:xfrm>
            <a:custGeom>
              <a:avLst/>
              <a:gdLst/>
              <a:ahLst/>
              <a:cxnLst/>
              <a:rect l="l" t="t" r="r" b="b"/>
              <a:pathLst>
                <a:path w="1669" h="2130" extrusionOk="0">
                  <a:moveTo>
                    <a:pt x="0" y="0"/>
                  </a:moveTo>
                  <a:cubicBezTo>
                    <a:pt x="163" y="27"/>
                    <a:pt x="339" y="55"/>
                    <a:pt x="502" y="95"/>
                  </a:cubicBezTo>
                  <a:cubicBezTo>
                    <a:pt x="665" y="136"/>
                    <a:pt x="814" y="190"/>
                    <a:pt x="963" y="258"/>
                  </a:cubicBezTo>
                  <a:cubicBezTo>
                    <a:pt x="1112" y="326"/>
                    <a:pt x="1248" y="421"/>
                    <a:pt x="1357" y="529"/>
                  </a:cubicBezTo>
                  <a:cubicBezTo>
                    <a:pt x="1465" y="638"/>
                    <a:pt x="1533" y="773"/>
                    <a:pt x="1533" y="923"/>
                  </a:cubicBezTo>
                  <a:cubicBezTo>
                    <a:pt x="1533" y="990"/>
                    <a:pt x="1492" y="1058"/>
                    <a:pt x="1424" y="1085"/>
                  </a:cubicBezTo>
                  <a:cubicBezTo>
                    <a:pt x="1384" y="1092"/>
                    <a:pt x="1340" y="1095"/>
                    <a:pt x="1296" y="1095"/>
                  </a:cubicBezTo>
                  <a:cubicBezTo>
                    <a:pt x="1251" y="1095"/>
                    <a:pt x="1207" y="1092"/>
                    <a:pt x="1167" y="1085"/>
                  </a:cubicBezTo>
                  <a:cubicBezTo>
                    <a:pt x="990" y="1045"/>
                    <a:pt x="814" y="977"/>
                    <a:pt x="651" y="882"/>
                  </a:cubicBezTo>
                  <a:lnTo>
                    <a:pt x="649" y="887"/>
                  </a:lnTo>
                  <a:lnTo>
                    <a:pt x="649" y="887"/>
                  </a:lnTo>
                  <a:cubicBezTo>
                    <a:pt x="645" y="885"/>
                    <a:pt x="641" y="884"/>
                    <a:pt x="638" y="882"/>
                  </a:cubicBezTo>
                  <a:lnTo>
                    <a:pt x="584" y="990"/>
                  </a:lnTo>
                  <a:cubicBezTo>
                    <a:pt x="643" y="1027"/>
                    <a:pt x="705" y="1059"/>
                    <a:pt x="767" y="1088"/>
                  </a:cubicBezTo>
                  <a:lnTo>
                    <a:pt x="767" y="1088"/>
                  </a:lnTo>
                  <a:cubicBezTo>
                    <a:pt x="817" y="1120"/>
                    <a:pt x="864" y="1155"/>
                    <a:pt x="909" y="1194"/>
                  </a:cubicBezTo>
                  <a:cubicBezTo>
                    <a:pt x="1004" y="1275"/>
                    <a:pt x="1072" y="1370"/>
                    <a:pt x="1112" y="1479"/>
                  </a:cubicBezTo>
                  <a:cubicBezTo>
                    <a:pt x="1140" y="1601"/>
                    <a:pt x="1126" y="1736"/>
                    <a:pt x="1058" y="1831"/>
                  </a:cubicBezTo>
                  <a:cubicBezTo>
                    <a:pt x="1018" y="1885"/>
                    <a:pt x="977" y="1940"/>
                    <a:pt x="936" y="1994"/>
                  </a:cubicBezTo>
                  <a:lnTo>
                    <a:pt x="801" y="2130"/>
                  </a:lnTo>
                  <a:lnTo>
                    <a:pt x="963" y="2008"/>
                  </a:lnTo>
                  <a:cubicBezTo>
                    <a:pt x="1004" y="1967"/>
                    <a:pt x="1058" y="1913"/>
                    <a:pt x="1099" y="1858"/>
                  </a:cubicBezTo>
                  <a:cubicBezTo>
                    <a:pt x="1180" y="1750"/>
                    <a:pt x="1221" y="1601"/>
                    <a:pt x="1194" y="1465"/>
                  </a:cubicBezTo>
                  <a:cubicBezTo>
                    <a:pt x="1174" y="1367"/>
                    <a:pt x="1126" y="1276"/>
                    <a:pt x="1060" y="1197"/>
                  </a:cubicBezTo>
                  <a:lnTo>
                    <a:pt x="1060" y="1197"/>
                  </a:lnTo>
                  <a:cubicBezTo>
                    <a:pt x="1087" y="1206"/>
                    <a:pt x="1113" y="1213"/>
                    <a:pt x="1140" y="1221"/>
                  </a:cubicBezTo>
                  <a:cubicBezTo>
                    <a:pt x="1194" y="1234"/>
                    <a:pt x="1248" y="1241"/>
                    <a:pt x="1302" y="1241"/>
                  </a:cubicBezTo>
                  <a:cubicBezTo>
                    <a:pt x="1357" y="1241"/>
                    <a:pt x="1411" y="1234"/>
                    <a:pt x="1465" y="1221"/>
                  </a:cubicBezTo>
                  <a:cubicBezTo>
                    <a:pt x="1519" y="1207"/>
                    <a:pt x="1574" y="1167"/>
                    <a:pt x="1614" y="1112"/>
                  </a:cubicBezTo>
                  <a:cubicBezTo>
                    <a:pt x="1641" y="1058"/>
                    <a:pt x="1655" y="1004"/>
                    <a:pt x="1668" y="936"/>
                  </a:cubicBezTo>
                  <a:cubicBezTo>
                    <a:pt x="1655" y="760"/>
                    <a:pt x="1574" y="584"/>
                    <a:pt x="1438" y="448"/>
                  </a:cubicBezTo>
                  <a:cubicBezTo>
                    <a:pt x="1316" y="326"/>
                    <a:pt x="1153" y="244"/>
                    <a:pt x="990" y="190"/>
                  </a:cubicBezTo>
                  <a:cubicBezTo>
                    <a:pt x="678" y="68"/>
                    <a:pt x="339" y="0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608;p50">
              <a:extLst>
                <a:ext uri="{FF2B5EF4-FFF2-40B4-BE49-F238E27FC236}">
                  <a16:creationId xmlns:a16="http://schemas.microsoft.com/office/drawing/2014/main" id="{E072E8C0-5BA7-4499-A6C9-55EB99A1F912}"/>
                </a:ext>
              </a:extLst>
            </p:cNvPr>
            <p:cNvSpPr/>
            <p:nvPr/>
          </p:nvSpPr>
          <p:spPr>
            <a:xfrm>
              <a:off x="6593575" y="3117025"/>
              <a:ext cx="27150" cy="9525"/>
            </a:xfrm>
            <a:custGeom>
              <a:avLst/>
              <a:gdLst/>
              <a:ahLst/>
              <a:cxnLst/>
              <a:rect l="l" t="t" r="r" b="b"/>
              <a:pathLst>
                <a:path w="1086" h="381" extrusionOk="0">
                  <a:moveTo>
                    <a:pt x="1085" y="1"/>
                  </a:moveTo>
                  <a:cubicBezTo>
                    <a:pt x="1004" y="55"/>
                    <a:pt x="923" y="96"/>
                    <a:pt x="828" y="136"/>
                  </a:cubicBezTo>
                  <a:cubicBezTo>
                    <a:pt x="746" y="163"/>
                    <a:pt x="651" y="190"/>
                    <a:pt x="570" y="218"/>
                  </a:cubicBezTo>
                  <a:cubicBezTo>
                    <a:pt x="380" y="258"/>
                    <a:pt x="204" y="285"/>
                    <a:pt x="1" y="326"/>
                  </a:cubicBezTo>
                  <a:cubicBezTo>
                    <a:pt x="95" y="367"/>
                    <a:pt x="190" y="380"/>
                    <a:pt x="299" y="380"/>
                  </a:cubicBezTo>
                  <a:cubicBezTo>
                    <a:pt x="394" y="380"/>
                    <a:pt x="502" y="380"/>
                    <a:pt x="597" y="353"/>
                  </a:cubicBezTo>
                  <a:cubicBezTo>
                    <a:pt x="706" y="326"/>
                    <a:pt x="801" y="285"/>
                    <a:pt x="882" y="231"/>
                  </a:cubicBezTo>
                  <a:cubicBezTo>
                    <a:pt x="977" y="177"/>
                    <a:pt x="1045" y="96"/>
                    <a:pt x="1085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1609;p50">
              <a:extLst>
                <a:ext uri="{FF2B5EF4-FFF2-40B4-BE49-F238E27FC236}">
                  <a16:creationId xmlns:a16="http://schemas.microsoft.com/office/drawing/2014/main" id="{3A4C6BFE-9EF5-4E40-B5A6-E8452287FEFC}"/>
                </a:ext>
              </a:extLst>
            </p:cNvPr>
            <p:cNvSpPr/>
            <p:nvPr/>
          </p:nvSpPr>
          <p:spPr>
            <a:xfrm>
              <a:off x="6613575" y="3138700"/>
              <a:ext cx="13250" cy="5850"/>
            </a:xfrm>
            <a:custGeom>
              <a:avLst/>
              <a:gdLst/>
              <a:ahLst/>
              <a:cxnLst/>
              <a:rect l="l" t="t" r="r" b="b"/>
              <a:pathLst>
                <a:path w="530" h="234" extrusionOk="0">
                  <a:moveTo>
                    <a:pt x="486" y="0"/>
                  </a:moveTo>
                  <a:cubicBezTo>
                    <a:pt x="297" y="0"/>
                    <a:pt x="114" y="81"/>
                    <a:pt x="1" y="232"/>
                  </a:cubicBezTo>
                  <a:cubicBezTo>
                    <a:pt x="15" y="233"/>
                    <a:pt x="30" y="234"/>
                    <a:pt x="44" y="234"/>
                  </a:cubicBezTo>
                  <a:cubicBezTo>
                    <a:pt x="233" y="234"/>
                    <a:pt x="416" y="153"/>
                    <a:pt x="530" y="2"/>
                  </a:cubicBezTo>
                  <a:cubicBezTo>
                    <a:pt x="515" y="1"/>
                    <a:pt x="500" y="0"/>
                    <a:pt x="486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1610;p50">
              <a:extLst>
                <a:ext uri="{FF2B5EF4-FFF2-40B4-BE49-F238E27FC236}">
                  <a16:creationId xmlns:a16="http://schemas.microsoft.com/office/drawing/2014/main" id="{8BC1A1DD-F39D-49A2-81BF-FEFA4321EF0F}"/>
                </a:ext>
              </a:extLst>
            </p:cNvPr>
            <p:cNvSpPr/>
            <p:nvPr/>
          </p:nvSpPr>
          <p:spPr>
            <a:xfrm>
              <a:off x="6602725" y="3157975"/>
              <a:ext cx="18000" cy="3575"/>
            </a:xfrm>
            <a:custGeom>
              <a:avLst/>
              <a:gdLst/>
              <a:ahLst/>
              <a:cxnLst/>
              <a:rect l="l" t="t" r="r" b="b"/>
              <a:pathLst>
                <a:path w="720" h="143" extrusionOk="0">
                  <a:moveTo>
                    <a:pt x="422" y="0"/>
                  </a:moveTo>
                  <a:cubicBezTo>
                    <a:pt x="399" y="0"/>
                    <a:pt x="377" y="1"/>
                    <a:pt x="353" y="4"/>
                  </a:cubicBezTo>
                  <a:cubicBezTo>
                    <a:pt x="231" y="4"/>
                    <a:pt x="109" y="17"/>
                    <a:pt x="1" y="71"/>
                  </a:cubicBezTo>
                  <a:cubicBezTo>
                    <a:pt x="116" y="119"/>
                    <a:pt x="238" y="143"/>
                    <a:pt x="360" y="143"/>
                  </a:cubicBezTo>
                  <a:cubicBezTo>
                    <a:pt x="482" y="143"/>
                    <a:pt x="604" y="119"/>
                    <a:pt x="719" y="71"/>
                  </a:cubicBezTo>
                  <a:cubicBezTo>
                    <a:pt x="630" y="26"/>
                    <a:pt x="530" y="0"/>
                    <a:pt x="42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611;p50">
              <a:extLst>
                <a:ext uri="{FF2B5EF4-FFF2-40B4-BE49-F238E27FC236}">
                  <a16:creationId xmlns:a16="http://schemas.microsoft.com/office/drawing/2014/main" id="{56CB1B7A-02DB-4B78-8A10-858D81B60854}"/>
                </a:ext>
              </a:extLst>
            </p:cNvPr>
            <p:cNvSpPr/>
            <p:nvPr/>
          </p:nvSpPr>
          <p:spPr>
            <a:xfrm>
              <a:off x="6600350" y="3167200"/>
              <a:ext cx="11225" cy="7150"/>
            </a:xfrm>
            <a:custGeom>
              <a:avLst/>
              <a:gdLst/>
              <a:ahLst/>
              <a:cxnLst/>
              <a:rect l="l" t="t" r="r" b="b"/>
              <a:pathLst>
                <a:path w="449" h="286" extrusionOk="0">
                  <a:moveTo>
                    <a:pt x="1" y="1"/>
                  </a:moveTo>
                  <a:cubicBezTo>
                    <a:pt x="41" y="82"/>
                    <a:pt x="109" y="150"/>
                    <a:pt x="191" y="204"/>
                  </a:cubicBezTo>
                  <a:cubicBezTo>
                    <a:pt x="272" y="258"/>
                    <a:pt x="353" y="286"/>
                    <a:pt x="448" y="286"/>
                  </a:cubicBezTo>
                  <a:cubicBezTo>
                    <a:pt x="408" y="204"/>
                    <a:pt x="353" y="123"/>
                    <a:pt x="272" y="82"/>
                  </a:cubicBezTo>
                  <a:cubicBezTo>
                    <a:pt x="191" y="28"/>
                    <a:pt x="96" y="1"/>
                    <a:pt x="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612;p50">
              <a:extLst>
                <a:ext uri="{FF2B5EF4-FFF2-40B4-BE49-F238E27FC236}">
                  <a16:creationId xmlns:a16="http://schemas.microsoft.com/office/drawing/2014/main" id="{CBA410E9-56B0-4BFB-B750-1F4BCFE11186}"/>
                </a:ext>
              </a:extLst>
            </p:cNvPr>
            <p:cNvSpPr/>
            <p:nvPr/>
          </p:nvSpPr>
          <p:spPr>
            <a:xfrm>
              <a:off x="5054975" y="1212600"/>
              <a:ext cx="717800" cy="951400"/>
            </a:xfrm>
            <a:custGeom>
              <a:avLst/>
              <a:gdLst/>
              <a:ahLst/>
              <a:cxnLst/>
              <a:rect l="l" t="t" r="r" b="b"/>
              <a:pathLst>
                <a:path w="28712" h="38056" extrusionOk="0">
                  <a:moveTo>
                    <a:pt x="28670" y="1"/>
                  </a:moveTo>
                  <a:lnTo>
                    <a:pt x="3242" y="11121"/>
                  </a:lnTo>
                  <a:lnTo>
                    <a:pt x="0" y="38055"/>
                  </a:lnTo>
                  <a:lnTo>
                    <a:pt x="28711" y="24927"/>
                  </a:lnTo>
                  <a:lnTo>
                    <a:pt x="28670" y="1"/>
                  </a:ln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1613;p50">
              <a:extLst>
                <a:ext uri="{FF2B5EF4-FFF2-40B4-BE49-F238E27FC236}">
                  <a16:creationId xmlns:a16="http://schemas.microsoft.com/office/drawing/2014/main" id="{B4101FAA-8BE2-4DE7-801C-9D0FC7FAF42A}"/>
                </a:ext>
              </a:extLst>
            </p:cNvPr>
            <p:cNvSpPr/>
            <p:nvPr/>
          </p:nvSpPr>
          <p:spPr>
            <a:xfrm>
              <a:off x="5136000" y="1490625"/>
              <a:ext cx="636775" cy="345175"/>
            </a:xfrm>
            <a:custGeom>
              <a:avLst/>
              <a:gdLst/>
              <a:ahLst/>
              <a:cxnLst/>
              <a:rect l="l" t="t" r="r" b="b"/>
              <a:pathLst>
                <a:path w="25471" h="13807" fill="none" extrusionOk="0">
                  <a:moveTo>
                    <a:pt x="1" y="0"/>
                  </a:moveTo>
                  <a:cubicBezTo>
                    <a:pt x="3052" y="2699"/>
                    <a:pt x="6348" y="5100"/>
                    <a:pt x="9847" y="7175"/>
                  </a:cubicBezTo>
                  <a:cubicBezTo>
                    <a:pt x="14743" y="10077"/>
                    <a:pt x="19991" y="12301"/>
                    <a:pt x="25470" y="13806"/>
                  </a:cubicBezTo>
                </a:path>
              </a:pathLst>
            </a:custGeom>
            <a:noFill/>
            <a:ln w="11875" cap="rnd" cmpd="sng">
              <a:solidFill>
                <a:srgbClr val="F4BD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1614;p50">
              <a:extLst>
                <a:ext uri="{FF2B5EF4-FFF2-40B4-BE49-F238E27FC236}">
                  <a16:creationId xmlns:a16="http://schemas.microsoft.com/office/drawing/2014/main" id="{9A672A59-8F1B-42F5-B699-0B6EDC390F45}"/>
                </a:ext>
              </a:extLst>
            </p:cNvPr>
            <p:cNvSpPr/>
            <p:nvPr/>
          </p:nvSpPr>
          <p:spPr>
            <a:xfrm>
              <a:off x="5054975" y="1212600"/>
              <a:ext cx="716775" cy="951725"/>
            </a:xfrm>
            <a:custGeom>
              <a:avLst/>
              <a:gdLst/>
              <a:ahLst/>
              <a:cxnLst/>
              <a:rect l="l" t="t" r="r" b="b"/>
              <a:pathLst>
                <a:path w="28671" h="38069" fill="none" extrusionOk="0">
                  <a:moveTo>
                    <a:pt x="0" y="38069"/>
                  </a:moveTo>
                  <a:cubicBezTo>
                    <a:pt x="6605" y="31505"/>
                    <a:pt x="12640" y="24412"/>
                    <a:pt x="18065" y="16844"/>
                  </a:cubicBezTo>
                  <a:cubicBezTo>
                    <a:pt x="21930" y="11447"/>
                    <a:pt x="25483" y="5819"/>
                    <a:pt x="28670" y="1"/>
                  </a:cubicBezTo>
                </a:path>
              </a:pathLst>
            </a:custGeom>
            <a:noFill/>
            <a:ln w="11875" cap="rnd" cmpd="sng">
              <a:solidFill>
                <a:srgbClr val="F4BD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1615;p50">
              <a:extLst>
                <a:ext uri="{FF2B5EF4-FFF2-40B4-BE49-F238E27FC236}">
                  <a16:creationId xmlns:a16="http://schemas.microsoft.com/office/drawing/2014/main" id="{EC1849CA-83B3-4B08-B98D-3922A2418645}"/>
                </a:ext>
              </a:extLst>
            </p:cNvPr>
            <p:cNvSpPr/>
            <p:nvPr/>
          </p:nvSpPr>
          <p:spPr>
            <a:xfrm>
              <a:off x="5277400" y="1605550"/>
              <a:ext cx="356025" cy="489275"/>
            </a:xfrm>
            <a:custGeom>
              <a:avLst/>
              <a:gdLst/>
              <a:ahLst/>
              <a:cxnLst/>
              <a:rect l="l" t="t" r="r" b="b"/>
              <a:pathLst>
                <a:path w="14241" h="19571" extrusionOk="0">
                  <a:moveTo>
                    <a:pt x="176" y="1"/>
                  </a:moveTo>
                  <a:cubicBezTo>
                    <a:pt x="54" y="1099"/>
                    <a:pt x="0" y="2198"/>
                    <a:pt x="41" y="3296"/>
                  </a:cubicBezTo>
                  <a:cubicBezTo>
                    <a:pt x="81" y="4408"/>
                    <a:pt x="190" y="5507"/>
                    <a:pt x="380" y="6592"/>
                  </a:cubicBezTo>
                  <a:cubicBezTo>
                    <a:pt x="760" y="8762"/>
                    <a:pt x="1451" y="10918"/>
                    <a:pt x="2590" y="12817"/>
                  </a:cubicBezTo>
                  <a:cubicBezTo>
                    <a:pt x="4001" y="15244"/>
                    <a:pt x="6144" y="17157"/>
                    <a:pt x="8707" y="18269"/>
                  </a:cubicBezTo>
                  <a:cubicBezTo>
                    <a:pt x="9209" y="18499"/>
                    <a:pt x="9738" y="18703"/>
                    <a:pt x="10266" y="18865"/>
                  </a:cubicBezTo>
                  <a:cubicBezTo>
                    <a:pt x="11324" y="19191"/>
                    <a:pt x="12409" y="19421"/>
                    <a:pt x="13508" y="19557"/>
                  </a:cubicBezTo>
                  <a:lnTo>
                    <a:pt x="13589" y="19571"/>
                  </a:lnTo>
                  <a:lnTo>
                    <a:pt x="13616" y="19489"/>
                  </a:lnTo>
                  <a:cubicBezTo>
                    <a:pt x="13928" y="18459"/>
                    <a:pt x="14118" y="17401"/>
                    <a:pt x="14186" y="16329"/>
                  </a:cubicBezTo>
                  <a:cubicBezTo>
                    <a:pt x="14227" y="15787"/>
                    <a:pt x="14240" y="15258"/>
                    <a:pt x="14240" y="14715"/>
                  </a:cubicBezTo>
                  <a:cubicBezTo>
                    <a:pt x="14240" y="14187"/>
                    <a:pt x="14213" y="13644"/>
                    <a:pt x="14172" y="13115"/>
                  </a:cubicBezTo>
                  <a:cubicBezTo>
                    <a:pt x="14091" y="12044"/>
                    <a:pt x="13928" y="10986"/>
                    <a:pt x="13711" y="9942"/>
                  </a:cubicBezTo>
                  <a:cubicBezTo>
                    <a:pt x="13494" y="8897"/>
                    <a:pt x="13209" y="7867"/>
                    <a:pt x="12857" y="6850"/>
                  </a:cubicBezTo>
                  <a:lnTo>
                    <a:pt x="12857" y="6850"/>
                  </a:lnTo>
                  <a:cubicBezTo>
                    <a:pt x="13182" y="7867"/>
                    <a:pt x="13440" y="8911"/>
                    <a:pt x="13630" y="9955"/>
                  </a:cubicBezTo>
                  <a:cubicBezTo>
                    <a:pt x="13833" y="11000"/>
                    <a:pt x="13969" y="12057"/>
                    <a:pt x="14037" y="13129"/>
                  </a:cubicBezTo>
                  <a:cubicBezTo>
                    <a:pt x="14077" y="13658"/>
                    <a:pt x="14091" y="14187"/>
                    <a:pt x="14091" y="14715"/>
                  </a:cubicBezTo>
                  <a:cubicBezTo>
                    <a:pt x="14091" y="15244"/>
                    <a:pt x="14064" y="15787"/>
                    <a:pt x="14010" y="16302"/>
                  </a:cubicBezTo>
                  <a:cubicBezTo>
                    <a:pt x="13931" y="17328"/>
                    <a:pt x="13737" y="18353"/>
                    <a:pt x="13441" y="19342"/>
                  </a:cubicBezTo>
                  <a:lnTo>
                    <a:pt x="13441" y="19342"/>
                  </a:lnTo>
                  <a:cubicBezTo>
                    <a:pt x="12388" y="19204"/>
                    <a:pt x="11348" y="18965"/>
                    <a:pt x="10334" y="18648"/>
                  </a:cubicBezTo>
                  <a:cubicBezTo>
                    <a:pt x="9805" y="18486"/>
                    <a:pt x="9304" y="18282"/>
                    <a:pt x="8802" y="18065"/>
                  </a:cubicBezTo>
                  <a:cubicBezTo>
                    <a:pt x="8300" y="17848"/>
                    <a:pt x="7812" y="17591"/>
                    <a:pt x="7351" y="17306"/>
                  </a:cubicBezTo>
                  <a:cubicBezTo>
                    <a:pt x="6876" y="17035"/>
                    <a:pt x="6428" y="16723"/>
                    <a:pt x="5994" y="16384"/>
                  </a:cubicBezTo>
                  <a:cubicBezTo>
                    <a:pt x="5560" y="16058"/>
                    <a:pt x="5154" y="15692"/>
                    <a:pt x="4774" y="15299"/>
                  </a:cubicBezTo>
                  <a:cubicBezTo>
                    <a:pt x="4001" y="14526"/>
                    <a:pt x="3336" y="13658"/>
                    <a:pt x="2767" y="12722"/>
                  </a:cubicBezTo>
                  <a:cubicBezTo>
                    <a:pt x="1668" y="10810"/>
                    <a:pt x="909" y="8735"/>
                    <a:pt x="529" y="6565"/>
                  </a:cubicBezTo>
                  <a:cubicBezTo>
                    <a:pt x="136" y="4408"/>
                    <a:pt x="14" y="2198"/>
                    <a:pt x="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1616;p50">
              <a:extLst>
                <a:ext uri="{FF2B5EF4-FFF2-40B4-BE49-F238E27FC236}">
                  <a16:creationId xmlns:a16="http://schemas.microsoft.com/office/drawing/2014/main" id="{CA55B926-34A4-4CFD-80FC-AD5795141822}"/>
                </a:ext>
              </a:extLst>
            </p:cNvPr>
            <p:cNvSpPr/>
            <p:nvPr/>
          </p:nvSpPr>
          <p:spPr>
            <a:xfrm>
              <a:off x="5121425" y="1470275"/>
              <a:ext cx="61050" cy="58350"/>
            </a:xfrm>
            <a:custGeom>
              <a:avLst/>
              <a:gdLst/>
              <a:ahLst/>
              <a:cxnLst/>
              <a:rect l="l" t="t" r="r" b="b"/>
              <a:pathLst>
                <a:path w="2442" h="2334" extrusionOk="0">
                  <a:moveTo>
                    <a:pt x="2442" y="1"/>
                  </a:moveTo>
                  <a:lnTo>
                    <a:pt x="1" y="475"/>
                  </a:lnTo>
                  <a:lnTo>
                    <a:pt x="407" y="2333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1617;p50">
              <a:extLst>
                <a:ext uri="{FF2B5EF4-FFF2-40B4-BE49-F238E27FC236}">
                  <a16:creationId xmlns:a16="http://schemas.microsoft.com/office/drawing/2014/main" id="{215B31B6-95E1-4785-BDE9-2452F8CD2F57}"/>
                </a:ext>
              </a:extLst>
            </p:cNvPr>
            <p:cNvSpPr/>
            <p:nvPr/>
          </p:nvSpPr>
          <p:spPr>
            <a:xfrm>
              <a:off x="5717825" y="1193950"/>
              <a:ext cx="69175" cy="78350"/>
            </a:xfrm>
            <a:custGeom>
              <a:avLst/>
              <a:gdLst/>
              <a:ahLst/>
              <a:cxnLst/>
              <a:rect l="l" t="t" r="r" b="b"/>
              <a:pathLst>
                <a:path w="2767" h="3134" extrusionOk="0">
                  <a:moveTo>
                    <a:pt x="2767" y="1"/>
                  </a:moveTo>
                  <a:lnTo>
                    <a:pt x="0" y="1696"/>
                  </a:lnTo>
                  <a:lnTo>
                    <a:pt x="2170" y="3134"/>
                  </a:lnTo>
                  <a:lnTo>
                    <a:pt x="2767" y="1"/>
                  </a:ln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1618;p50">
              <a:extLst>
                <a:ext uri="{FF2B5EF4-FFF2-40B4-BE49-F238E27FC236}">
                  <a16:creationId xmlns:a16="http://schemas.microsoft.com/office/drawing/2014/main" id="{D865CFF7-3807-4068-862D-291F309D2382}"/>
                </a:ext>
              </a:extLst>
            </p:cNvPr>
            <p:cNvSpPr/>
            <p:nvPr/>
          </p:nvSpPr>
          <p:spPr>
            <a:xfrm>
              <a:off x="5729350" y="1795425"/>
              <a:ext cx="64775" cy="62750"/>
            </a:xfrm>
            <a:custGeom>
              <a:avLst/>
              <a:gdLst/>
              <a:ahLst/>
              <a:cxnLst/>
              <a:rect l="l" t="t" r="r" b="b"/>
              <a:pathLst>
                <a:path w="2591" h="2510" extrusionOk="0">
                  <a:moveTo>
                    <a:pt x="1736" y="0"/>
                  </a:moveTo>
                  <a:lnTo>
                    <a:pt x="0" y="2414"/>
                  </a:lnTo>
                  <a:lnTo>
                    <a:pt x="2590" y="2509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1619;p50">
              <a:extLst>
                <a:ext uri="{FF2B5EF4-FFF2-40B4-BE49-F238E27FC236}">
                  <a16:creationId xmlns:a16="http://schemas.microsoft.com/office/drawing/2014/main" id="{4B6A7669-6689-4B42-B45F-30B1FE73142F}"/>
                </a:ext>
              </a:extLst>
            </p:cNvPr>
            <p:cNvSpPr/>
            <p:nvPr/>
          </p:nvSpPr>
          <p:spPr>
            <a:xfrm>
              <a:off x="5017000" y="2110050"/>
              <a:ext cx="91900" cy="95975"/>
            </a:xfrm>
            <a:custGeom>
              <a:avLst/>
              <a:gdLst/>
              <a:ahLst/>
              <a:cxnLst/>
              <a:rect l="l" t="t" r="r" b="b"/>
              <a:pathLst>
                <a:path w="3676" h="3839" extrusionOk="0">
                  <a:moveTo>
                    <a:pt x="1777" y="1"/>
                  </a:moveTo>
                  <a:lnTo>
                    <a:pt x="1" y="3839"/>
                  </a:lnTo>
                  <a:lnTo>
                    <a:pt x="3676" y="1167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1620;p50">
              <a:extLst>
                <a:ext uri="{FF2B5EF4-FFF2-40B4-BE49-F238E27FC236}">
                  <a16:creationId xmlns:a16="http://schemas.microsoft.com/office/drawing/2014/main" id="{246BDBF3-4333-459E-A1FF-1F8050669D9E}"/>
                </a:ext>
              </a:extLst>
            </p:cNvPr>
            <p:cNvSpPr/>
            <p:nvPr/>
          </p:nvSpPr>
          <p:spPr>
            <a:xfrm>
              <a:off x="5615425" y="2092100"/>
              <a:ext cx="987325" cy="1033425"/>
            </a:xfrm>
            <a:custGeom>
              <a:avLst/>
              <a:gdLst/>
              <a:ahLst/>
              <a:cxnLst/>
              <a:rect l="l" t="t" r="r" b="b"/>
              <a:pathLst>
                <a:path w="39493" h="41337" extrusionOk="0">
                  <a:moveTo>
                    <a:pt x="0" y="0"/>
                  </a:moveTo>
                  <a:cubicBezTo>
                    <a:pt x="597" y="2468"/>
                    <a:pt x="1533" y="4869"/>
                    <a:pt x="2916" y="7025"/>
                  </a:cubicBezTo>
                  <a:cubicBezTo>
                    <a:pt x="4313" y="9168"/>
                    <a:pt x="6103" y="11039"/>
                    <a:pt x="8178" y="12531"/>
                  </a:cubicBezTo>
                  <a:cubicBezTo>
                    <a:pt x="10240" y="14050"/>
                    <a:pt x="12518" y="15230"/>
                    <a:pt x="14837" y="16274"/>
                  </a:cubicBezTo>
                  <a:cubicBezTo>
                    <a:pt x="17170" y="17319"/>
                    <a:pt x="19557" y="18227"/>
                    <a:pt x="21903" y="19177"/>
                  </a:cubicBezTo>
                  <a:cubicBezTo>
                    <a:pt x="24263" y="20139"/>
                    <a:pt x="26595" y="21143"/>
                    <a:pt x="28792" y="22418"/>
                  </a:cubicBezTo>
                  <a:cubicBezTo>
                    <a:pt x="30976" y="23693"/>
                    <a:pt x="33010" y="25252"/>
                    <a:pt x="34651" y="27192"/>
                  </a:cubicBezTo>
                  <a:cubicBezTo>
                    <a:pt x="35478" y="28155"/>
                    <a:pt x="36184" y="29212"/>
                    <a:pt x="36794" y="30324"/>
                  </a:cubicBezTo>
                  <a:cubicBezTo>
                    <a:pt x="37391" y="31450"/>
                    <a:pt x="37879" y="32616"/>
                    <a:pt x="38245" y="33837"/>
                  </a:cubicBezTo>
                  <a:cubicBezTo>
                    <a:pt x="38625" y="35044"/>
                    <a:pt x="38923" y="36278"/>
                    <a:pt x="39113" y="37539"/>
                  </a:cubicBezTo>
                  <a:cubicBezTo>
                    <a:pt x="39303" y="38801"/>
                    <a:pt x="39438" y="40062"/>
                    <a:pt x="39493" y="41337"/>
                  </a:cubicBezTo>
                  <a:cubicBezTo>
                    <a:pt x="39452" y="40062"/>
                    <a:pt x="39344" y="38787"/>
                    <a:pt x="39181" y="37526"/>
                  </a:cubicBezTo>
                  <a:cubicBezTo>
                    <a:pt x="38991" y="36265"/>
                    <a:pt x="38720" y="35017"/>
                    <a:pt x="38367" y="33796"/>
                  </a:cubicBezTo>
                  <a:cubicBezTo>
                    <a:pt x="38001" y="32576"/>
                    <a:pt x="37513" y="31396"/>
                    <a:pt x="36929" y="30257"/>
                  </a:cubicBezTo>
                  <a:cubicBezTo>
                    <a:pt x="36333" y="29131"/>
                    <a:pt x="35614" y="28060"/>
                    <a:pt x="34800" y="27083"/>
                  </a:cubicBezTo>
                  <a:cubicBezTo>
                    <a:pt x="33159" y="25103"/>
                    <a:pt x="31111" y="23516"/>
                    <a:pt x="28901" y="22228"/>
                  </a:cubicBezTo>
                  <a:cubicBezTo>
                    <a:pt x="26690" y="20940"/>
                    <a:pt x="24358" y="19909"/>
                    <a:pt x="21998" y="18960"/>
                  </a:cubicBezTo>
                  <a:cubicBezTo>
                    <a:pt x="19638" y="18010"/>
                    <a:pt x="17251" y="17102"/>
                    <a:pt x="14932" y="16071"/>
                  </a:cubicBezTo>
                  <a:cubicBezTo>
                    <a:pt x="12613" y="15054"/>
                    <a:pt x="10348" y="13874"/>
                    <a:pt x="8287" y="12382"/>
                  </a:cubicBezTo>
                  <a:cubicBezTo>
                    <a:pt x="6212" y="10917"/>
                    <a:pt x="4422" y="9073"/>
                    <a:pt x="3011" y="6957"/>
                  </a:cubicBezTo>
                  <a:cubicBezTo>
                    <a:pt x="1601" y="4855"/>
                    <a:pt x="638" y="246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1621;p50">
              <a:extLst>
                <a:ext uri="{FF2B5EF4-FFF2-40B4-BE49-F238E27FC236}">
                  <a16:creationId xmlns:a16="http://schemas.microsoft.com/office/drawing/2014/main" id="{1AFF8316-E379-43D7-A921-B1EE4C3EC29E}"/>
                </a:ext>
              </a:extLst>
            </p:cNvPr>
            <p:cNvSpPr/>
            <p:nvPr/>
          </p:nvSpPr>
          <p:spPr>
            <a:xfrm>
              <a:off x="6514575" y="3170925"/>
              <a:ext cx="114275" cy="257375"/>
            </a:xfrm>
            <a:custGeom>
              <a:avLst/>
              <a:gdLst/>
              <a:ahLst/>
              <a:cxnLst/>
              <a:rect l="l" t="t" r="r" b="b"/>
              <a:pathLst>
                <a:path w="4571" h="10295" extrusionOk="0">
                  <a:moveTo>
                    <a:pt x="3323" y="1"/>
                  </a:moveTo>
                  <a:cubicBezTo>
                    <a:pt x="3378" y="245"/>
                    <a:pt x="3459" y="503"/>
                    <a:pt x="3567" y="733"/>
                  </a:cubicBezTo>
                  <a:cubicBezTo>
                    <a:pt x="3689" y="964"/>
                    <a:pt x="3798" y="1208"/>
                    <a:pt x="3906" y="1438"/>
                  </a:cubicBezTo>
                  <a:cubicBezTo>
                    <a:pt x="4151" y="1886"/>
                    <a:pt x="4313" y="2388"/>
                    <a:pt x="4368" y="2890"/>
                  </a:cubicBezTo>
                  <a:cubicBezTo>
                    <a:pt x="4381" y="3134"/>
                    <a:pt x="4354" y="3391"/>
                    <a:pt x="4286" y="3622"/>
                  </a:cubicBezTo>
                  <a:cubicBezTo>
                    <a:pt x="4205" y="3853"/>
                    <a:pt x="4083" y="4083"/>
                    <a:pt x="3934" y="4273"/>
                  </a:cubicBezTo>
                  <a:cubicBezTo>
                    <a:pt x="3771" y="4476"/>
                    <a:pt x="3594" y="4653"/>
                    <a:pt x="3405" y="4802"/>
                  </a:cubicBezTo>
                  <a:cubicBezTo>
                    <a:pt x="3215" y="4965"/>
                    <a:pt x="2998" y="5127"/>
                    <a:pt x="2794" y="5277"/>
                  </a:cubicBezTo>
                  <a:cubicBezTo>
                    <a:pt x="1981" y="5941"/>
                    <a:pt x="1180" y="6633"/>
                    <a:pt x="570" y="7501"/>
                  </a:cubicBezTo>
                  <a:cubicBezTo>
                    <a:pt x="285" y="7935"/>
                    <a:pt x="14" y="8436"/>
                    <a:pt x="1" y="8979"/>
                  </a:cubicBezTo>
                  <a:cubicBezTo>
                    <a:pt x="1" y="9250"/>
                    <a:pt x="82" y="9521"/>
                    <a:pt x="231" y="9738"/>
                  </a:cubicBezTo>
                  <a:cubicBezTo>
                    <a:pt x="380" y="9969"/>
                    <a:pt x="570" y="10145"/>
                    <a:pt x="787" y="10294"/>
                  </a:cubicBezTo>
                  <a:cubicBezTo>
                    <a:pt x="584" y="10132"/>
                    <a:pt x="407" y="9942"/>
                    <a:pt x="285" y="9711"/>
                  </a:cubicBezTo>
                  <a:cubicBezTo>
                    <a:pt x="150" y="9494"/>
                    <a:pt x="96" y="9237"/>
                    <a:pt x="109" y="8979"/>
                  </a:cubicBezTo>
                  <a:cubicBezTo>
                    <a:pt x="150" y="8477"/>
                    <a:pt x="407" y="8016"/>
                    <a:pt x="706" y="7609"/>
                  </a:cubicBezTo>
                  <a:cubicBezTo>
                    <a:pt x="1018" y="7202"/>
                    <a:pt x="1370" y="6823"/>
                    <a:pt x="1750" y="6484"/>
                  </a:cubicBezTo>
                  <a:cubicBezTo>
                    <a:pt x="2130" y="6131"/>
                    <a:pt x="2523" y="5792"/>
                    <a:pt x="2930" y="5466"/>
                  </a:cubicBezTo>
                  <a:cubicBezTo>
                    <a:pt x="3133" y="5304"/>
                    <a:pt x="3337" y="5154"/>
                    <a:pt x="3540" y="4992"/>
                  </a:cubicBezTo>
                  <a:cubicBezTo>
                    <a:pt x="3744" y="4815"/>
                    <a:pt x="3934" y="4626"/>
                    <a:pt x="4096" y="4409"/>
                  </a:cubicBezTo>
                  <a:cubicBezTo>
                    <a:pt x="4259" y="4192"/>
                    <a:pt x="4395" y="3947"/>
                    <a:pt x="4476" y="3690"/>
                  </a:cubicBezTo>
                  <a:cubicBezTo>
                    <a:pt x="4544" y="3419"/>
                    <a:pt x="4571" y="3147"/>
                    <a:pt x="4544" y="2876"/>
                  </a:cubicBezTo>
                  <a:cubicBezTo>
                    <a:pt x="4449" y="2347"/>
                    <a:pt x="4273" y="1845"/>
                    <a:pt x="4001" y="1384"/>
                  </a:cubicBezTo>
                  <a:cubicBezTo>
                    <a:pt x="3879" y="1167"/>
                    <a:pt x="3744" y="937"/>
                    <a:pt x="3622" y="706"/>
                  </a:cubicBezTo>
                  <a:cubicBezTo>
                    <a:pt x="3500" y="489"/>
                    <a:pt x="3391" y="245"/>
                    <a:pt x="3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1622;p50">
              <a:extLst>
                <a:ext uri="{FF2B5EF4-FFF2-40B4-BE49-F238E27FC236}">
                  <a16:creationId xmlns:a16="http://schemas.microsoft.com/office/drawing/2014/main" id="{D4662FD7-E7A1-499D-A756-D467C9F28320}"/>
                </a:ext>
              </a:extLst>
            </p:cNvPr>
            <p:cNvSpPr/>
            <p:nvPr/>
          </p:nvSpPr>
          <p:spPr>
            <a:xfrm>
              <a:off x="6502700" y="3403175"/>
              <a:ext cx="109200" cy="100400"/>
            </a:xfrm>
            <a:custGeom>
              <a:avLst/>
              <a:gdLst/>
              <a:ahLst/>
              <a:cxnLst/>
              <a:rect l="l" t="t" r="r" b="b"/>
              <a:pathLst>
                <a:path w="4368" h="4016" extrusionOk="0">
                  <a:moveTo>
                    <a:pt x="3324" y="1"/>
                  </a:moveTo>
                  <a:cubicBezTo>
                    <a:pt x="394" y="96"/>
                    <a:pt x="1" y="3446"/>
                    <a:pt x="1" y="3446"/>
                  </a:cubicBezTo>
                  <a:cubicBezTo>
                    <a:pt x="272" y="3663"/>
                    <a:pt x="584" y="3852"/>
                    <a:pt x="910" y="4015"/>
                  </a:cubicBezTo>
                  <a:cubicBezTo>
                    <a:pt x="4368" y="2822"/>
                    <a:pt x="4002" y="503"/>
                    <a:pt x="4002" y="503"/>
                  </a:cubicBezTo>
                  <a:lnTo>
                    <a:pt x="3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1623;p50">
              <a:extLst>
                <a:ext uri="{FF2B5EF4-FFF2-40B4-BE49-F238E27FC236}">
                  <a16:creationId xmlns:a16="http://schemas.microsoft.com/office/drawing/2014/main" id="{72AFE2BE-56CE-4537-B8A2-8D9BF36DAEED}"/>
                </a:ext>
              </a:extLst>
            </p:cNvPr>
            <p:cNvSpPr/>
            <p:nvPr/>
          </p:nvSpPr>
          <p:spPr>
            <a:xfrm>
              <a:off x="6502700" y="3477300"/>
              <a:ext cx="49875" cy="14750"/>
            </a:xfrm>
            <a:custGeom>
              <a:avLst/>
              <a:gdLst/>
              <a:ahLst/>
              <a:cxnLst/>
              <a:rect l="l" t="t" r="r" b="b"/>
              <a:pathLst>
                <a:path w="1995" h="590" extrusionOk="0">
                  <a:moveTo>
                    <a:pt x="932" y="1"/>
                  </a:moveTo>
                  <a:cubicBezTo>
                    <a:pt x="793" y="1"/>
                    <a:pt x="659" y="16"/>
                    <a:pt x="516" y="47"/>
                  </a:cubicBezTo>
                  <a:cubicBezTo>
                    <a:pt x="340" y="87"/>
                    <a:pt x="164" y="155"/>
                    <a:pt x="1" y="250"/>
                  </a:cubicBezTo>
                  <a:cubicBezTo>
                    <a:pt x="177" y="209"/>
                    <a:pt x="354" y="182"/>
                    <a:pt x="530" y="169"/>
                  </a:cubicBezTo>
                  <a:cubicBezTo>
                    <a:pt x="633" y="153"/>
                    <a:pt x="736" y="146"/>
                    <a:pt x="840" y="146"/>
                  </a:cubicBezTo>
                  <a:cubicBezTo>
                    <a:pt x="913" y="146"/>
                    <a:pt x="986" y="149"/>
                    <a:pt x="1059" y="155"/>
                  </a:cubicBezTo>
                  <a:cubicBezTo>
                    <a:pt x="1235" y="169"/>
                    <a:pt x="1411" y="209"/>
                    <a:pt x="1574" y="264"/>
                  </a:cubicBezTo>
                  <a:cubicBezTo>
                    <a:pt x="1737" y="345"/>
                    <a:pt x="1872" y="453"/>
                    <a:pt x="1995" y="589"/>
                  </a:cubicBezTo>
                  <a:cubicBezTo>
                    <a:pt x="1913" y="413"/>
                    <a:pt x="1791" y="264"/>
                    <a:pt x="1628" y="169"/>
                  </a:cubicBezTo>
                  <a:cubicBezTo>
                    <a:pt x="1452" y="74"/>
                    <a:pt x="1276" y="19"/>
                    <a:pt x="1072" y="6"/>
                  </a:cubicBezTo>
                  <a:cubicBezTo>
                    <a:pt x="1025" y="2"/>
                    <a:pt x="978" y="1"/>
                    <a:pt x="932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624;p50">
              <a:extLst>
                <a:ext uri="{FF2B5EF4-FFF2-40B4-BE49-F238E27FC236}">
                  <a16:creationId xmlns:a16="http://schemas.microsoft.com/office/drawing/2014/main" id="{B935B5CA-8E4E-4E08-8C80-F44ED08F4D57}"/>
                </a:ext>
              </a:extLst>
            </p:cNvPr>
            <p:cNvSpPr/>
            <p:nvPr/>
          </p:nvSpPr>
          <p:spPr>
            <a:xfrm>
              <a:off x="6527800" y="3472225"/>
              <a:ext cx="44100" cy="6925"/>
            </a:xfrm>
            <a:custGeom>
              <a:avLst/>
              <a:gdLst/>
              <a:ahLst/>
              <a:cxnLst/>
              <a:rect l="l" t="t" r="r" b="b"/>
              <a:pathLst>
                <a:path w="1764" h="277" extrusionOk="0">
                  <a:moveTo>
                    <a:pt x="1002" y="0"/>
                  </a:moveTo>
                  <a:cubicBezTo>
                    <a:pt x="963" y="0"/>
                    <a:pt x="923" y="2"/>
                    <a:pt x="882" y="5"/>
                  </a:cubicBezTo>
                  <a:cubicBezTo>
                    <a:pt x="719" y="5"/>
                    <a:pt x="570" y="33"/>
                    <a:pt x="421" y="87"/>
                  </a:cubicBezTo>
                  <a:cubicBezTo>
                    <a:pt x="272" y="127"/>
                    <a:pt x="123" y="195"/>
                    <a:pt x="0" y="277"/>
                  </a:cubicBezTo>
                  <a:lnTo>
                    <a:pt x="448" y="195"/>
                  </a:lnTo>
                  <a:cubicBezTo>
                    <a:pt x="597" y="168"/>
                    <a:pt x="746" y="155"/>
                    <a:pt x="896" y="141"/>
                  </a:cubicBezTo>
                  <a:cubicBezTo>
                    <a:pt x="935" y="137"/>
                    <a:pt x="976" y="135"/>
                    <a:pt x="1018" y="135"/>
                  </a:cubicBezTo>
                  <a:cubicBezTo>
                    <a:pt x="1119" y="135"/>
                    <a:pt x="1224" y="145"/>
                    <a:pt x="1330" y="155"/>
                  </a:cubicBezTo>
                  <a:cubicBezTo>
                    <a:pt x="1479" y="168"/>
                    <a:pt x="1628" y="209"/>
                    <a:pt x="1764" y="263"/>
                  </a:cubicBezTo>
                  <a:cubicBezTo>
                    <a:pt x="1641" y="155"/>
                    <a:pt x="1506" y="87"/>
                    <a:pt x="1357" y="46"/>
                  </a:cubicBezTo>
                  <a:cubicBezTo>
                    <a:pt x="1235" y="16"/>
                    <a:pt x="1120" y="0"/>
                    <a:pt x="100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1625;p50">
              <a:extLst>
                <a:ext uri="{FF2B5EF4-FFF2-40B4-BE49-F238E27FC236}">
                  <a16:creationId xmlns:a16="http://schemas.microsoft.com/office/drawing/2014/main" id="{89113A03-479C-4D3C-BC1D-374D02BA3DE4}"/>
                </a:ext>
              </a:extLst>
            </p:cNvPr>
            <p:cNvSpPr/>
            <p:nvPr/>
          </p:nvSpPr>
          <p:spPr>
            <a:xfrm>
              <a:off x="6515600" y="3449300"/>
              <a:ext cx="33250" cy="24775"/>
            </a:xfrm>
            <a:custGeom>
              <a:avLst/>
              <a:gdLst/>
              <a:ahLst/>
              <a:cxnLst/>
              <a:rect l="l" t="t" r="r" b="b"/>
              <a:pathLst>
                <a:path w="1330" h="991" extrusionOk="0">
                  <a:moveTo>
                    <a:pt x="149" y="0"/>
                  </a:moveTo>
                  <a:cubicBezTo>
                    <a:pt x="100" y="0"/>
                    <a:pt x="50" y="5"/>
                    <a:pt x="0" y="14"/>
                  </a:cubicBezTo>
                  <a:cubicBezTo>
                    <a:pt x="271" y="82"/>
                    <a:pt x="529" y="204"/>
                    <a:pt x="760" y="366"/>
                  </a:cubicBezTo>
                  <a:cubicBezTo>
                    <a:pt x="868" y="448"/>
                    <a:pt x="977" y="543"/>
                    <a:pt x="1058" y="651"/>
                  </a:cubicBezTo>
                  <a:cubicBezTo>
                    <a:pt x="1153" y="746"/>
                    <a:pt x="1248" y="868"/>
                    <a:pt x="1329" y="990"/>
                  </a:cubicBezTo>
                  <a:cubicBezTo>
                    <a:pt x="1302" y="841"/>
                    <a:pt x="1234" y="705"/>
                    <a:pt x="1153" y="570"/>
                  </a:cubicBezTo>
                  <a:cubicBezTo>
                    <a:pt x="1072" y="448"/>
                    <a:pt x="963" y="339"/>
                    <a:pt x="841" y="244"/>
                  </a:cubicBezTo>
                  <a:cubicBezTo>
                    <a:pt x="719" y="163"/>
                    <a:pt x="583" y="95"/>
                    <a:pt x="434" y="54"/>
                  </a:cubicBezTo>
                  <a:cubicBezTo>
                    <a:pt x="344" y="18"/>
                    <a:pt x="247" y="0"/>
                    <a:pt x="149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1626;p50">
              <a:extLst>
                <a:ext uri="{FF2B5EF4-FFF2-40B4-BE49-F238E27FC236}">
                  <a16:creationId xmlns:a16="http://schemas.microsoft.com/office/drawing/2014/main" id="{1E7E93B6-A704-4560-8911-6EDA4A708636}"/>
                </a:ext>
              </a:extLst>
            </p:cNvPr>
            <p:cNvSpPr/>
            <p:nvPr/>
          </p:nvSpPr>
          <p:spPr>
            <a:xfrm>
              <a:off x="6532200" y="3445450"/>
              <a:ext cx="56325" cy="16425"/>
            </a:xfrm>
            <a:custGeom>
              <a:avLst/>
              <a:gdLst/>
              <a:ahLst/>
              <a:cxnLst/>
              <a:rect l="l" t="t" r="r" b="b"/>
              <a:pathLst>
                <a:path w="2253" h="657" extrusionOk="0">
                  <a:moveTo>
                    <a:pt x="1054" y="0"/>
                  </a:moveTo>
                  <a:cubicBezTo>
                    <a:pt x="889" y="0"/>
                    <a:pt x="726" y="18"/>
                    <a:pt x="570" y="59"/>
                  </a:cubicBezTo>
                  <a:cubicBezTo>
                    <a:pt x="367" y="114"/>
                    <a:pt x="177" y="195"/>
                    <a:pt x="1" y="317"/>
                  </a:cubicBezTo>
                  <a:cubicBezTo>
                    <a:pt x="317" y="204"/>
                    <a:pt x="653" y="147"/>
                    <a:pt x="991" y="147"/>
                  </a:cubicBezTo>
                  <a:cubicBezTo>
                    <a:pt x="1059" y="147"/>
                    <a:pt x="1126" y="150"/>
                    <a:pt x="1194" y="154"/>
                  </a:cubicBezTo>
                  <a:cubicBezTo>
                    <a:pt x="1384" y="168"/>
                    <a:pt x="1574" y="222"/>
                    <a:pt x="1750" y="317"/>
                  </a:cubicBezTo>
                  <a:cubicBezTo>
                    <a:pt x="1940" y="398"/>
                    <a:pt x="2103" y="520"/>
                    <a:pt x="2252" y="656"/>
                  </a:cubicBezTo>
                  <a:cubicBezTo>
                    <a:pt x="2144" y="466"/>
                    <a:pt x="1994" y="317"/>
                    <a:pt x="1805" y="208"/>
                  </a:cubicBezTo>
                  <a:cubicBezTo>
                    <a:pt x="1628" y="86"/>
                    <a:pt x="1425" y="19"/>
                    <a:pt x="1208" y="5"/>
                  </a:cubicBezTo>
                  <a:cubicBezTo>
                    <a:pt x="1157" y="2"/>
                    <a:pt x="1105" y="0"/>
                    <a:pt x="105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1627;p50">
              <a:extLst>
                <a:ext uri="{FF2B5EF4-FFF2-40B4-BE49-F238E27FC236}">
                  <a16:creationId xmlns:a16="http://schemas.microsoft.com/office/drawing/2014/main" id="{94B328D3-66F2-4B16-A356-01453A5D8E2A}"/>
                </a:ext>
              </a:extLst>
            </p:cNvPr>
            <p:cNvSpPr/>
            <p:nvPr/>
          </p:nvSpPr>
          <p:spPr>
            <a:xfrm>
              <a:off x="6541025" y="3418775"/>
              <a:ext cx="19350" cy="28500"/>
            </a:xfrm>
            <a:custGeom>
              <a:avLst/>
              <a:gdLst/>
              <a:ahLst/>
              <a:cxnLst/>
              <a:rect l="l" t="t" r="r" b="b"/>
              <a:pathLst>
                <a:path w="774" h="1140" extrusionOk="0">
                  <a:moveTo>
                    <a:pt x="0" y="1"/>
                  </a:moveTo>
                  <a:lnTo>
                    <a:pt x="0" y="1"/>
                  </a:lnTo>
                  <a:cubicBezTo>
                    <a:pt x="150" y="177"/>
                    <a:pt x="285" y="353"/>
                    <a:pt x="421" y="543"/>
                  </a:cubicBezTo>
                  <a:cubicBezTo>
                    <a:pt x="489" y="638"/>
                    <a:pt x="543" y="733"/>
                    <a:pt x="611" y="828"/>
                  </a:cubicBezTo>
                  <a:cubicBezTo>
                    <a:pt x="665" y="936"/>
                    <a:pt x="719" y="1031"/>
                    <a:pt x="773" y="1140"/>
                  </a:cubicBezTo>
                  <a:cubicBezTo>
                    <a:pt x="773" y="1018"/>
                    <a:pt x="746" y="896"/>
                    <a:pt x="706" y="787"/>
                  </a:cubicBezTo>
                  <a:cubicBezTo>
                    <a:pt x="665" y="679"/>
                    <a:pt x="611" y="570"/>
                    <a:pt x="543" y="462"/>
                  </a:cubicBezTo>
                  <a:cubicBezTo>
                    <a:pt x="462" y="367"/>
                    <a:pt x="380" y="272"/>
                    <a:pt x="299" y="191"/>
                  </a:cubicBezTo>
                  <a:cubicBezTo>
                    <a:pt x="204" y="109"/>
                    <a:pt x="109" y="41"/>
                    <a:pt x="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628;p50">
              <a:extLst>
                <a:ext uri="{FF2B5EF4-FFF2-40B4-BE49-F238E27FC236}">
                  <a16:creationId xmlns:a16="http://schemas.microsoft.com/office/drawing/2014/main" id="{85EF102D-4A9F-4A8D-ACE1-5207713FFCE8}"/>
                </a:ext>
              </a:extLst>
            </p:cNvPr>
            <p:cNvSpPr/>
            <p:nvPr/>
          </p:nvSpPr>
          <p:spPr>
            <a:xfrm>
              <a:off x="6552900" y="3426500"/>
              <a:ext cx="47825" cy="10275"/>
            </a:xfrm>
            <a:custGeom>
              <a:avLst/>
              <a:gdLst/>
              <a:ahLst/>
              <a:cxnLst/>
              <a:rect l="l" t="t" r="r" b="b"/>
              <a:pathLst>
                <a:path w="1913" h="411" extrusionOk="0">
                  <a:moveTo>
                    <a:pt x="1094" y="0"/>
                  </a:moveTo>
                  <a:cubicBezTo>
                    <a:pt x="1064" y="0"/>
                    <a:pt x="1034" y="1"/>
                    <a:pt x="1004" y="4"/>
                  </a:cubicBezTo>
                  <a:cubicBezTo>
                    <a:pt x="827" y="17"/>
                    <a:pt x="651" y="44"/>
                    <a:pt x="488" y="85"/>
                  </a:cubicBezTo>
                  <a:cubicBezTo>
                    <a:pt x="326" y="126"/>
                    <a:pt x="163" y="180"/>
                    <a:pt x="0" y="248"/>
                  </a:cubicBezTo>
                  <a:cubicBezTo>
                    <a:pt x="339" y="221"/>
                    <a:pt x="665" y="166"/>
                    <a:pt x="1004" y="153"/>
                  </a:cubicBezTo>
                  <a:cubicBezTo>
                    <a:pt x="1047" y="149"/>
                    <a:pt x="1091" y="147"/>
                    <a:pt x="1134" y="147"/>
                  </a:cubicBezTo>
                  <a:cubicBezTo>
                    <a:pt x="1254" y="147"/>
                    <a:pt x="1373" y="160"/>
                    <a:pt x="1492" y="180"/>
                  </a:cubicBezTo>
                  <a:cubicBezTo>
                    <a:pt x="1655" y="193"/>
                    <a:pt x="1804" y="275"/>
                    <a:pt x="1912" y="410"/>
                  </a:cubicBezTo>
                  <a:cubicBezTo>
                    <a:pt x="1845" y="234"/>
                    <a:pt x="1695" y="112"/>
                    <a:pt x="1519" y="71"/>
                  </a:cubicBezTo>
                  <a:cubicBezTo>
                    <a:pt x="1384" y="26"/>
                    <a:pt x="1240" y="0"/>
                    <a:pt x="1094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1629;p50">
              <a:extLst>
                <a:ext uri="{FF2B5EF4-FFF2-40B4-BE49-F238E27FC236}">
                  <a16:creationId xmlns:a16="http://schemas.microsoft.com/office/drawing/2014/main" id="{93580D02-5E66-4989-A0E2-B35BA7992722}"/>
                </a:ext>
              </a:extLst>
            </p:cNvPr>
            <p:cNvSpPr/>
            <p:nvPr/>
          </p:nvSpPr>
          <p:spPr>
            <a:xfrm>
              <a:off x="6561675" y="3406575"/>
              <a:ext cx="16550" cy="22125"/>
            </a:xfrm>
            <a:custGeom>
              <a:avLst/>
              <a:gdLst/>
              <a:ahLst/>
              <a:cxnLst/>
              <a:rect l="l" t="t" r="r" b="b"/>
              <a:pathLst>
                <a:path w="662" h="885" extrusionOk="0">
                  <a:moveTo>
                    <a:pt x="97" y="0"/>
                  </a:moveTo>
                  <a:cubicBezTo>
                    <a:pt x="97" y="163"/>
                    <a:pt x="124" y="312"/>
                    <a:pt x="192" y="462"/>
                  </a:cubicBezTo>
                  <a:cubicBezTo>
                    <a:pt x="0" y="605"/>
                    <a:pt x="114" y="885"/>
                    <a:pt x="320" y="885"/>
                  </a:cubicBezTo>
                  <a:cubicBezTo>
                    <a:pt x="348" y="885"/>
                    <a:pt x="378" y="880"/>
                    <a:pt x="409" y="868"/>
                  </a:cubicBezTo>
                  <a:cubicBezTo>
                    <a:pt x="662" y="788"/>
                    <a:pt x="588" y="420"/>
                    <a:pt x="341" y="420"/>
                  </a:cubicBezTo>
                  <a:cubicBezTo>
                    <a:pt x="336" y="420"/>
                    <a:pt x="332" y="421"/>
                    <a:pt x="327" y="421"/>
                  </a:cubicBezTo>
                  <a:cubicBezTo>
                    <a:pt x="273" y="272"/>
                    <a:pt x="192" y="122"/>
                    <a:pt x="9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1630;p50">
              <a:extLst>
                <a:ext uri="{FF2B5EF4-FFF2-40B4-BE49-F238E27FC236}">
                  <a16:creationId xmlns:a16="http://schemas.microsoft.com/office/drawing/2014/main" id="{C9D0B20A-C212-43F7-A7B1-17955A2A8835}"/>
                </a:ext>
              </a:extLst>
            </p:cNvPr>
            <p:cNvSpPr/>
            <p:nvPr/>
          </p:nvSpPr>
          <p:spPr>
            <a:xfrm>
              <a:off x="5901550" y="3283500"/>
              <a:ext cx="324175" cy="149175"/>
            </a:xfrm>
            <a:custGeom>
              <a:avLst/>
              <a:gdLst/>
              <a:ahLst/>
              <a:cxnLst/>
              <a:rect l="l" t="t" r="r" b="b"/>
              <a:pathLst>
                <a:path w="12967" h="5967" extrusionOk="0">
                  <a:moveTo>
                    <a:pt x="12234" y="0"/>
                  </a:moveTo>
                  <a:lnTo>
                    <a:pt x="2809" y="3445"/>
                  </a:lnTo>
                  <a:cubicBezTo>
                    <a:pt x="2344" y="2873"/>
                    <a:pt x="1869" y="2655"/>
                    <a:pt x="1611" y="2655"/>
                  </a:cubicBezTo>
                  <a:cubicBezTo>
                    <a:pt x="1282" y="2655"/>
                    <a:pt x="1306" y="3012"/>
                    <a:pt x="2158" y="3445"/>
                  </a:cubicBezTo>
                  <a:cubicBezTo>
                    <a:pt x="0" y="3726"/>
                    <a:pt x="249" y="4286"/>
                    <a:pt x="970" y="4286"/>
                  </a:cubicBezTo>
                  <a:cubicBezTo>
                    <a:pt x="1328" y="4286"/>
                    <a:pt x="1803" y="4148"/>
                    <a:pt x="2158" y="3771"/>
                  </a:cubicBezTo>
                  <a:lnTo>
                    <a:pt x="2158" y="3771"/>
                  </a:lnTo>
                  <a:cubicBezTo>
                    <a:pt x="1547" y="4835"/>
                    <a:pt x="1633" y="5530"/>
                    <a:pt x="1903" y="5530"/>
                  </a:cubicBezTo>
                  <a:cubicBezTo>
                    <a:pt x="2100" y="5530"/>
                    <a:pt x="2397" y="5157"/>
                    <a:pt x="2592" y="4286"/>
                  </a:cubicBezTo>
                  <a:cubicBezTo>
                    <a:pt x="2599" y="5422"/>
                    <a:pt x="2913" y="5967"/>
                    <a:pt x="3171" y="5967"/>
                  </a:cubicBezTo>
                  <a:cubicBezTo>
                    <a:pt x="3418" y="5967"/>
                    <a:pt x="3612" y="5466"/>
                    <a:pt x="3433" y="4503"/>
                  </a:cubicBezTo>
                  <a:cubicBezTo>
                    <a:pt x="7271" y="3323"/>
                    <a:pt x="12234" y="2631"/>
                    <a:pt x="12234" y="2631"/>
                  </a:cubicBezTo>
                  <a:cubicBezTo>
                    <a:pt x="12302" y="2550"/>
                    <a:pt x="12967" y="1764"/>
                    <a:pt x="12723" y="828"/>
                  </a:cubicBezTo>
                  <a:cubicBezTo>
                    <a:pt x="12628" y="502"/>
                    <a:pt x="12465" y="217"/>
                    <a:pt x="12234" y="0"/>
                  </a:cubicBezTo>
                  <a:close/>
                </a:path>
              </a:pathLst>
            </a:custGeom>
            <a:solidFill>
              <a:srgbClr val="FCB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1631;p50">
              <a:extLst>
                <a:ext uri="{FF2B5EF4-FFF2-40B4-BE49-F238E27FC236}">
                  <a16:creationId xmlns:a16="http://schemas.microsoft.com/office/drawing/2014/main" id="{639CD9C3-A19E-4F89-840E-0D16B54EBCBE}"/>
                </a:ext>
              </a:extLst>
            </p:cNvPr>
            <p:cNvSpPr/>
            <p:nvPr/>
          </p:nvSpPr>
          <p:spPr>
            <a:xfrm>
              <a:off x="6261650" y="3144825"/>
              <a:ext cx="42750" cy="26825"/>
            </a:xfrm>
            <a:custGeom>
              <a:avLst/>
              <a:gdLst/>
              <a:ahLst/>
              <a:cxnLst/>
              <a:rect l="l" t="t" r="r" b="b"/>
              <a:pathLst>
                <a:path w="1710" h="1073" extrusionOk="0">
                  <a:moveTo>
                    <a:pt x="1709" y="1"/>
                  </a:moveTo>
                  <a:cubicBezTo>
                    <a:pt x="1628" y="204"/>
                    <a:pt x="1506" y="394"/>
                    <a:pt x="1357" y="570"/>
                  </a:cubicBezTo>
                  <a:cubicBezTo>
                    <a:pt x="1221" y="733"/>
                    <a:pt x="1031" y="855"/>
                    <a:pt x="828" y="909"/>
                  </a:cubicBezTo>
                  <a:cubicBezTo>
                    <a:pt x="785" y="921"/>
                    <a:pt x="742" y="926"/>
                    <a:pt x="699" y="926"/>
                  </a:cubicBezTo>
                  <a:cubicBezTo>
                    <a:pt x="537" y="926"/>
                    <a:pt x="379" y="848"/>
                    <a:pt x="272" y="719"/>
                  </a:cubicBezTo>
                  <a:cubicBezTo>
                    <a:pt x="136" y="543"/>
                    <a:pt x="41" y="340"/>
                    <a:pt x="0" y="109"/>
                  </a:cubicBezTo>
                  <a:lnTo>
                    <a:pt x="0" y="109"/>
                  </a:lnTo>
                  <a:cubicBezTo>
                    <a:pt x="0" y="353"/>
                    <a:pt x="55" y="584"/>
                    <a:pt x="190" y="801"/>
                  </a:cubicBezTo>
                  <a:cubicBezTo>
                    <a:pt x="217" y="842"/>
                    <a:pt x="258" y="896"/>
                    <a:pt x="312" y="936"/>
                  </a:cubicBezTo>
                  <a:cubicBezTo>
                    <a:pt x="339" y="950"/>
                    <a:pt x="367" y="977"/>
                    <a:pt x="394" y="991"/>
                  </a:cubicBezTo>
                  <a:lnTo>
                    <a:pt x="475" y="1031"/>
                  </a:lnTo>
                  <a:cubicBezTo>
                    <a:pt x="543" y="1059"/>
                    <a:pt x="597" y="1072"/>
                    <a:pt x="665" y="1072"/>
                  </a:cubicBezTo>
                  <a:cubicBezTo>
                    <a:pt x="733" y="1072"/>
                    <a:pt x="787" y="1072"/>
                    <a:pt x="855" y="1059"/>
                  </a:cubicBezTo>
                  <a:cubicBezTo>
                    <a:pt x="1099" y="991"/>
                    <a:pt x="1302" y="842"/>
                    <a:pt x="1451" y="638"/>
                  </a:cubicBezTo>
                  <a:cubicBezTo>
                    <a:pt x="1587" y="448"/>
                    <a:pt x="1682" y="231"/>
                    <a:pt x="1709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1632;p50">
              <a:extLst>
                <a:ext uri="{FF2B5EF4-FFF2-40B4-BE49-F238E27FC236}">
                  <a16:creationId xmlns:a16="http://schemas.microsoft.com/office/drawing/2014/main" id="{B18297D5-ADC0-445B-B70A-1A5A7FC2574E}"/>
                </a:ext>
              </a:extLst>
            </p:cNvPr>
            <p:cNvSpPr/>
            <p:nvPr/>
          </p:nvSpPr>
          <p:spPr>
            <a:xfrm>
              <a:off x="5991075" y="2828325"/>
              <a:ext cx="514075" cy="394300"/>
            </a:xfrm>
            <a:custGeom>
              <a:avLst/>
              <a:gdLst/>
              <a:ahLst/>
              <a:cxnLst/>
              <a:rect l="l" t="t" r="r" b="b"/>
              <a:pathLst>
                <a:path w="20563" h="15772" extrusionOk="0">
                  <a:moveTo>
                    <a:pt x="12586" y="0"/>
                  </a:moveTo>
                  <a:cubicBezTo>
                    <a:pt x="10005" y="0"/>
                    <a:pt x="7063" y="960"/>
                    <a:pt x="4192" y="3154"/>
                  </a:cubicBezTo>
                  <a:cubicBezTo>
                    <a:pt x="4097" y="3114"/>
                    <a:pt x="3996" y="3095"/>
                    <a:pt x="3889" y="3095"/>
                  </a:cubicBezTo>
                  <a:cubicBezTo>
                    <a:pt x="2690" y="3095"/>
                    <a:pt x="798" y="5538"/>
                    <a:pt x="462" y="8714"/>
                  </a:cubicBezTo>
                  <a:lnTo>
                    <a:pt x="1547" y="9107"/>
                  </a:lnTo>
                  <a:cubicBezTo>
                    <a:pt x="1547" y="9107"/>
                    <a:pt x="1" y="14939"/>
                    <a:pt x="1235" y="15726"/>
                  </a:cubicBezTo>
                  <a:cubicBezTo>
                    <a:pt x="1284" y="15757"/>
                    <a:pt x="1334" y="15772"/>
                    <a:pt x="1384" y="15772"/>
                  </a:cubicBezTo>
                  <a:cubicBezTo>
                    <a:pt x="2597" y="15772"/>
                    <a:pt x="4110" y="7005"/>
                    <a:pt x="4110" y="7005"/>
                  </a:cubicBezTo>
                  <a:cubicBezTo>
                    <a:pt x="4110" y="7005"/>
                    <a:pt x="8782" y="5983"/>
                    <a:pt x="11718" y="5983"/>
                  </a:cubicBezTo>
                  <a:cubicBezTo>
                    <a:pt x="12009" y="5983"/>
                    <a:pt x="12282" y="5993"/>
                    <a:pt x="12532" y="6015"/>
                  </a:cubicBezTo>
                  <a:lnTo>
                    <a:pt x="13115" y="4293"/>
                  </a:lnTo>
                  <a:lnTo>
                    <a:pt x="13115" y="6015"/>
                  </a:lnTo>
                  <a:cubicBezTo>
                    <a:pt x="13115" y="6015"/>
                    <a:pt x="17726" y="6232"/>
                    <a:pt x="20493" y="7439"/>
                  </a:cubicBezTo>
                  <a:cubicBezTo>
                    <a:pt x="20562" y="2983"/>
                    <a:pt x="17136" y="0"/>
                    <a:pt x="12586" y="0"/>
                  </a:cubicBezTo>
                  <a:close/>
                </a:path>
              </a:pathLst>
            </a:custGeom>
            <a:solidFill>
              <a:srgbClr val="F4B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1633;p50">
              <a:extLst>
                <a:ext uri="{FF2B5EF4-FFF2-40B4-BE49-F238E27FC236}">
                  <a16:creationId xmlns:a16="http://schemas.microsoft.com/office/drawing/2014/main" id="{A0176CF6-D4EA-4FAE-B9FC-D99E9FFAED7E}"/>
                </a:ext>
              </a:extLst>
            </p:cNvPr>
            <p:cNvSpPr/>
            <p:nvPr/>
          </p:nvSpPr>
          <p:spPr>
            <a:xfrm>
              <a:off x="6059575" y="2939375"/>
              <a:ext cx="55975" cy="75625"/>
            </a:xfrm>
            <a:custGeom>
              <a:avLst/>
              <a:gdLst/>
              <a:ahLst/>
              <a:cxnLst/>
              <a:rect l="l" t="t" r="r" b="b"/>
              <a:pathLst>
                <a:path w="2239" h="3025" extrusionOk="0">
                  <a:moveTo>
                    <a:pt x="1275" y="0"/>
                  </a:moveTo>
                  <a:lnTo>
                    <a:pt x="0" y="733"/>
                  </a:lnTo>
                  <a:lnTo>
                    <a:pt x="1275" y="3024"/>
                  </a:lnTo>
                  <a:lnTo>
                    <a:pt x="2238" y="2387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1634;p50">
              <a:extLst>
                <a:ext uri="{FF2B5EF4-FFF2-40B4-BE49-F238E27FC236}">
                  <a16:creationId xmlns:a16="http://schemas.microsoft.com/office/drawing/2014/main" id="{91C09DF7-1FA3-40B4-8992-A3D3A972C1F3}"/>
                </a:ext>
              </a:extLst>
            </p:cNvPr>
            <p:cNvSpPr/>
            <p:nvPr/>
          </p:nvSpPr>
          <p:spPr>
            <a:xfrm>
              <a:off x="6330475" y="2860375"/>
              <a:ext cx="16625" cy="117000"/>
            </a:xfrm>
            <a:custGeom>
              <a:avLst/>
              <a:gdLst/>
              <a:ahLst/>
              <a:cxnLst/>
              <a:rect l="l" t="t" r="r" b="b"/>
              <a:pathLst>
                <a:path w="665" h="4680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63"/>
                    <a:pt x="163" y="353"/>
                    <a:pt x="190" y="543"/>
                  </a:cubicBezTo>
                  <a:cubicBezTo>
                    <a:pt x="245" y="733"/>
                    <a:pt x="272" y="936"/>
                    <a:pt x="312" y="1126"/>
                  </a:cubicBezTo>
                  <a:cubicBezTo>
                    <a:pt x="367" y="1519"/>
                    <a:pt x="407" y="1899"/>
                    <a:pt x="462" y="2306"/>
                  </a:cubicBezTo>
                  <a:cubicBezTo>
                    <a:pt x="502" y="2699"/>
                    <a:pt x="529" y="3092"/>
                    <a:pt x="556" y="3486"/>
                  </a:cubicBezTo>
                  <a:cubicBezTo>
                    <a:pt x="584" y="3879"/>
                    <a:pt x="611" y="4272"/>
                    <a:pt x="651" y="4679"/>
                  </a:cubicBezTo>
                  <a:cubicBezTo>
                    <a:pt x="665" y="4476"/>
                    <a:pt x="665" y="4082"/>
                    <a:pt x="665" y="4082"/>
                  </a:cubicBezTo>
                  <a:lnTo>
                    <a:pt x="665" y="3486"/>
                  </a:lnTo>
                  <a:cubicBezTo>
                    <a:pt x="665" y="3092"/>
                    <a:pt x="651" y="2699"/>
                    <a:pt x="597" y="2292"/>
                  </a:cubicBezTo>
                  <a:cubicBezTo>
                    <a:pt x="556" y="1899"/>
                    <a:pt x="502" y="1506"/>
                    <a:pt x="421" y="1112"/>
                  </a:cubicBezTo>
                  <a:cubicBezTo>
                    <a:pt x="380" y="922"/>
                    <a:pt x="326" y="719"/>
                    <a:pt x="272" y="529"/>
                  </a:cubicBezTo>
                  <a:cubicBezTo>
                    <a:pt x="204" y="339"/>
                    <a:pt x="123" y="163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1635;p50">
              <a:extLst>
                <a:ext uri="{FF2B5EF4-FFF2-40B4-BE49-F238E27FC236}">
                  <a16:creationId xmlns:a16="http://schemas.microsoft.com/office/drawing/2014/main" id="{24871A04-378D-4EEE-B1B5-92887155F2EC}"/>
                </a:ext>
              </a:extLst>
            </p:cNvPr>
            <p:cNvSpPr/>
            <p:nvPr/>
          </p:nvSpPr>
          <p:spPr>
            <a:xfrm>
              <a:off x="6362675" y="2860375"/>
              <a:ext cx="54275" cy="109875"/>
            </a:xfrm>
            <a:custGeom>
              <a:avLst/>
              <a:gdLst/>
              <a:ahLst/>
              <a:cxnLst/>
              <a:rect l="l" t="t" r="r" b="b"/>
              <a:pathLst>
                <a:path w="2171" h="4395" extrusionOk="0">
                  <a:moveTo>
                    <a:pt x="1" y="0"/>
                  </a:moveTo>
                  <a:lnTo>
                    <a:pt x="1" y="0"/>
                  </a:lnTo>
                  <a:cubicBezTo>
                    <a:pt x="286" y="299"/>
                    <a:pt x="530" y="638"/>
                    <a:pt x="760" y="977"/>
                  </a:cubicBezTo>
                  <a:cubicBezTo>
                    <a:pt x="991" y="1316"/>
                    <a:pt x="1194" y="1682"/>
                    <a:pt x="1371" y="2048"/>
                  </a:cubicBezTo>
                  <a:cubicBezTo>
                    <a:pt x="1560" y="2414"/>
                    <a:pt x="1723" y="2794"/>
                    <a:pt x="1845" y="3187"/>
                  </a:cubicBezTo>
                  <a:cubicBezTo>
                    <a:pt x="1981" y="3581"/>
                    <a:pt x="2076" y="3987"/>
                    <a:pt x="2171" y="4394"/>
                  </a:cubicBezTo>
                  <a:cubicBezTo>
                    <a:pt x="2144" y="4191"/>
                    <a:pt x="2130" y="3974"/>
                    <a:pt x="2089" y="3770"/>
                  </a:cubicBezTo>
                  <a:cubicBezTo>
                    <a:pt x="2049" y="3567"/>
                    <a:pt x="2008" y="3364"/>
                    <a:pt x="1954" y="3160"/>
                  </a:cubicBezTo>
                  <a:cubicBezTo>
                    <a:pt x="1832" y="2753"/>
                    <a:pt x="1696" y="2360"/>
                    <a:pt x="1506" y="1994"/>
                  </a:cubicBezTo>
                  <a:cubicBezTo>
                    <a:pt x="1316" y="1614"/>
                    <a:pt x="1099" y="1248"/>
                    <a:pt x="855" y="922"/>
                  </a:cubicBezTo>
                  <a:cubicBezTo>
                    <a:pt x="611" y="570"/>
                    <a:pt x="326" y="272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636;p50">
              <a:extLst>
                <a:ext uri="{FF2B5EF4-FFF2-40B4-BE49-F238E27FC236}">
                  <a16:creationId xmlns:a16="http://schemas.microsoft.com/office/drawing/2014/main" id="{5A4828C8-A0DF-4D39-9702-2DB1597FA420}"/>
                </a:ext>
              </a:extLst>
            </p:cNvPr>
            <p:cNvSpPr/>
            <p:nvPr/>
          </p:nvSpPr>
          <p:spPr>
            <a:xfrm>
              <a:off x="6423025" y="2876650"/>
              <a:ext cx="56325" cy="100725"/>
            </a:xfrm>
            <a:custGeom>
              <a:avLst/>
              <a:gdLst/>
              <a:ahLst/>
              <a:cxnLst/>
              <a:rect l="l" t="t" r="r" b="b"/>
              <a:pathLst>
                <a:path w="2253" h="4029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149"/>
                    <a:pt x="245" y="299"/>
                    <a:pt x="381" y="448"/>
                  </a:cubicBezTo>
                  <a:cubicBezTo>
                    <a:pt x="503" y="597"/>
                    <a:pt x="625" y="746"/>
                    <a:pt x="747" y="895"/>
                  </a:cubicBezTo>
                  <a:cubicBezTo>
                    <a:pt x="991" y="1207"/>
                    <a:pt x="1208" y="1533"/>
                    <a:pt x="1425" y="1858"/>
                  </a:cubicBezTo>
                  <a:cubicBezTo>
                    <a:pt x="1642" y="2184"/>
                    <a:pt x="1818" y="2523"/>
                    <a:pt x="1967" y="2889"/>
                  </a:cubicBezTo>
                  <a:cubicBezTo>
                    <a:pt x="2008" y="2984"/>
                    <a:pt x="2035" y="3065"/>
                    <a:pt x="2062" y="3160"/>
                  </a:cubicBezTo>
                  <a:cubicBezTo>
                    <a:pt x="2089" y="3255"/>
                    <a:pt x="2117" y="3350"/>
                    <a:pt x="2144" y="3445"/>
                  </a:cubicBezTo>
                  <a:cubicBezTo>
                    <a:pt x="2157" y="3540"/>
                    <a:pt x="2184" y="3635"/>
                    <a:pt x="2198" y="3730"/>
                  </a:cubicBezTo>
                  <a:cubicBezTo>
                    <a:pt x="2198" y="3825"/>
                    <a:pt x="2211" y="3933"/>
                    <a:pt x="2211" y="4028"/>
                  </a:cubicBezTo>
                  <a:cubicBezTo>
                    <a:pt x="2252" y="3621"/>
                    <a:pt x="2211" y="3228"/>
                    <a:pt x="2062" y="2848"/>
                  </a:cubicBezTo>
                  <a:cubicBezTo>
                    <a:pt x="1940" y="2482"/>
                    <a:pt x="1764" y="2116"/>
                    <a:pt x="1547" y="1777"/>
                  </a:cubicBezTo>
                  <a:cubicBezTo>
                    <a:pt x="1330" y="1451"/>
                    <a:pt x="1099" y="1126"/>
                    <a:pt x="828" y="828"/>
                  </a:cubicBezTo>
                  <a:cubicBezTo>
                    <a:pt x="570" y="529"/>
                    <a:pt x="299" y="244"/>
                    <a:pt x="1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637;p50">
              <a:extLst>
                <a:ext uri="{FF2B5EF4-FFF2-40B4-BE49-F238E27FC236}">
                  <a16:creationId xmlns:a16="http://schemas.microsoft.com/office/drawing/2014/main" id="{FDDBBDAB-3ADB-4128-B236-61B7CC1718E5}"/>
                </a:ext>
              </a:extLst>
            </p:cNvPr>
            <p:cNvSpPr/>
            <p:nvPr/>
          </p:nvSpPr>
          <p:spPr>
            <a:xfrm>
              <a:off x="6283000" y="2853600"/>
              <a:ext cx="16975" cy="123775"/>
            </a:xfrm>
            <a:custGeom>
              <a:avLst/>
              <a:gdLst/>
              <a:ahLst/>
              <a:cxnLst/>
              <a:rect l="l" t="t" r="r" b="b"/>
              <a:pathLst>
                <a:path w="679" h="4951" extrusionOk="0">
                  <a:moveTo>
                    <a:pt x="516" y="0"/>
                  </a:moveTo>
                  <a:lnTo>
                    <a:pt x="516" y="0"/>
                  </a:lnTo>
                  <a:cubicBezTo>
                    <a:pt x="530" y="420"/>
                    <a:pt x="543" y="841"/>
                    <a:pt x="543" y="1261"/>
                  </a:cubicBezTo>
                  <a:cubicBezTo>
                    <a:pt x="543" y="1668"/>
                    <a:pt x="543" y="2089"/>
                    <a:pt x="516" y="2509"/>
                  </a:cubicBezTo>
                  <a:cubicBezTo>
                    <a:pt x="503" y="2726"/>
                    <a:pt x="489" y="2929"/>
                    <a:pt x="462" y="3133"/>
                  </a:cubicBezTo>
                  <a:cubicBezTo>
                    <a:pt x="435" y="3336"/>
                    <a:pt x="408" y="3553"/>
                    <a:pt x="367" y="3757"/>
                  </a:cubicBezTo>
                  <a:cubicBezTo>
                    <a:pt x="353" y="3852"/>
                    <a:pt x="340" y="3960"/>
                    <a:pt x="313" y="4055"/>
                  </a:cubicBezTo>
                  <a:cubicBezTo>
                    <a:pt x="286" y="4164"/>
                    <a:pt x="258" y="4258"/>
                    <a:pt x="231" y="4367"/>
                  </a:cubicBezTo>
                  <a:cubicBezTo>
                    <a:pt x="204" y="4462"/>
                    <a:pt x="177" y="4570"/>
                    <a:pt x="136" y="4665"/>
                  </a:cubicBezTo>
                  <a:cubicBezTo>
                    <a:pt x="82" y="4760"/>
                    <a:pt x="41" y="4855"/>
                    <a:pt x="1" y="4950"/>
                  </a:cubicBezTo>
                  <a:cubicBezTo>
                    <a:pt x="231" y="4584"/>
                    <a:pt x="394" y="4191"/>
                    <a:pt x="489" y="3784"/>
                  </a:cubicBezTo>
                  <a:cubicBezTo>
                    <a:pt x="570" y="3363"/>
                    <a:pt x="625" y="2943"/>
                    <a:pt x="652" y="2523"/>
                  </a:cubicBezTo>
                  <a:cubicBezTo>
                    <a:pt x="679" y="2102"/>
                    <a:pt x="679" y="1668"/>
                    <a:pt x="652" y="1248"/>
                  </a:cubicBezTo>
                  <a:cubicBezTo>
                    <a:pt x="625" y="827"/>
                    <a:pt x="584" y="407"/>
                    <a:pt x="516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638;p50">
              <a:extLst>
                <a:ext uri="{FF2B5EF4-FFF2-40B4-BE49-F238E27FC236}">
                  <a16:creationId xmlns:a16="http://schemas.microsoft.com/office/drawing/2014/main" id="{192F85D4-6C0C-45AF-AB63-BE9747D5C589}"/>
                </a:ext>
              </a:extLst>
            </p:cNvPr>
            <p:cNvSpPr/>
            <p:nvPr/>
          </p:nvSpPr>
          <p:spPr>
            <a:xfrm>
              <a:off x="6238925" y="2860375"/>
              <a:ext cx="17325" cy="103775"/>
            </a:xfrm>
            <a:custGeom>
              <a:avLst/>
              <a:gdLst/>
              <a:ahLst/>
              <a:cxnLst/>
              <a:rect l="l" t="t" r="r" b="b"/>
              <a:pathLst>
                <a:path w="693" h="4151" extrusionOk="0">
                  <a:moveTo>
                    <a:pt x="692" y="0"/>
                  </a:moveTo>
                  <a:lnTo>
                    <a:pt x="692" y="0"/>
                  </a:lnTo>
                  <a:cubicBezTo>
                    <a:pt x="584" y="326"/>
                    <a:pt x="503" y="678"/>
                    <a:pt x="421" y="1017"/>
                  </a:cubicBezTo>
                  <a:cubicBezTo>
                    <a:pt x="340" y="1356"/>
                    <a:pt x="258" y="1696"/>
                    <a:pt x="204" y="2048"/>
                  </a:cubicBezTo>
                  <a:cubicBezTo>
                    <a:pt x="136" y="2387"/>
                    <a:pt x="82" y="2740"/>
                    <a:pt x="55" y="3092"/>
                  </a:cubicBezTo>
                  <a:cubicBezTo>
                    <a:pt x="14" y="3431"/>
                    <a:pt x="1" y="3798"/>
                    <a:pt x="41" y="4150"/>
                  </a:cubicBezTo>
                  <a:cubicBezTo>
                    <a:pt x="55" y="3798"/>
                    <a:pt x="96" y="3445"/>
                    <a:pt x="163" y="3106"/>
                  </a:cubicBezTo>
                  <a:lnTo>
                    <a:pt x="340" y="2075"/>
                  </a:lnTo>
                  <a:lnTo>
                    <a:pt x="530" y="1031"/>
                  </a:lnTo>
                  <a:cubicBezTo>
                    <a:pt x="584" y="692"/>
                    <a:pt x="652" y="339"/>
                    <a:pt x="692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639;p50">
              <a:extLst>
                <a:ext uri="{FF2B5EF4-FFF2-40B4-BE49-F238E27FC236}">
                  <a16:creationId xmlns:a16="http://schemas.microsoft.com/office/drawing/2014/main" id="{FEDE581B-58DB-4E86-899A-ECBF45F0277C}"/>
                </a:ext>
              </a:extLst>
            </p:cNvPr>
            <p:cNvSpPr/>
            <p:nvPr/>
          </p:nvSpPr>
          <p:spPr>
            <a:xfrm>
              <a:off x="6203325" y="2876650"/>
              <a:ext cx="15975" cy="87500"/>
            </a:xfrm>
            <a:custGeom>
              <a:avLst/>
              <a:gdLst/>
              <a:ahLst/>
              <a:cxnLst/>
              <a:rect l="l" t="t" r="r" b="b"/>
              <a:pathLst>
                <a:path w="639" h="3500" extrusionOk="0">
                  <a:moveTo>
                    <a:pt x="530" y="0"/>
                  </a:moveTo>
                  <a:cubicBezTo>
                    <a:pt x="530" y="149"/>
                    <a:pt x="530" y="299"/>
                    <a:pt x="530" y="448"/>
                  </a:cubicBezTo>
                  <a:cubicBezTo>
                    <a:pt x="530" y="597"/>
                    <a:pt x="516" y="746"/>
                    <a:pt x="516" y="895"/>
                  </a:cubicBezTo>
                  <a:cubicBezTo>
                    <a:pt x="503" y="1194"/>
                    <a:pt x="475" y="1478"/>
                    <a:pt x="448" y="1777"/>
                  </a:cubicBezTo>
                  <a:cubicBezTo>
                    <a:pt x="408" y="2075"/>
                    <a:pt x="367" y="2360"/>
                    <a:pt x="299" y="2658"/>
                  </a:cubicBezTo>
                  <a:cubicBezTo>
                    <a:pt x="231" y="2943"/>
                    <a:pt x="123" y="3228"/>
                    <a:pt x="1" y="3499"/>
                  </a:cubicBezTo>
                  <a:cubicBezTo>
                    <a:pt x="177" y="3255"/>
                    <a:pt x="313" y="2970"/>
                    <a:pt x="408" y="2685"/>
                  </a:cubicBezTo>
                  <a:cubicBezTo>
                    <a:pt x="489" y="2401"/>
                    <a:pt x="557" y="2102"/>
                    <a:pt x="584" y="1790"/>
                  </a:cubicBezTo>
                  <a:cubicBezTo>
                    <a:pt x="625" y="1492"/>
                    <a:pt x="638" y="1194"/>
                    <a:pt x="625" y="895"/>
                  </a:cubicBezTo>
                  <a:cubicBezTo>
                    <a:pt x="611" y="597"/>
                    <a:pt x="584" y="285"/>
                    <a:pt x="53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640;p50">
              <a:extLst>
                <a:ext uri="{FF2B5EF4-FFF2-40B4-BE49-F238E27FC236}">
                  <a16:creationId xmlns:a16="http://schemas.microsoft.com/office/drawing/2014/main" id="{EBA95517-C04F-42BA-BD9D-EB3BF09E4DEC}"/>
                </a:ext>
              </a:extLst>
            </p:cNvPr>
            <p:cNvSpPr/>
            <p:nvPr/>
          </p:nvSpPr>
          <p:spPr>
            <a:xfrm>
              <a:off x="6163325" y="2876650"/>
              <a:ext cx="21725" cy="93600"/>
            </a:xfrm>
            <a:custGeom>
              <a:avLst/>
              <a:gdLst/>
              <a:ahLst/>
              <a:cxnLst/>
              <a:rect l="l" t="t" r="r" b="b"/>
              <a:pathLst>
                <a:path w="869" h="3744" extrusionOk="0">
                  <a:moveTo>
                    <a:pt x="855" y="0"/>
                  </a:moveTo>
                  <a:lnTo>
                    <a:pt x="719" y="963"/>
                  </a:lnTo>
                  <a:cubicBezTo>
                    <a:pt x="665" y="1275"/>
                    <a:pt x="624" y="1601"/>
                    <a:pt x="570" y="1912"/>
                  </a:cubicBezTo>
                  <a:cubicBezTo>
                    <a:pt x="516" y="2238"/>
                    <a:pt x="462" y="2550"/>
                    <a:pt x="380" y="2862"/>
                  </a:cubicBezTo>
                  <a:cubicBezTo>
                    <a:pt x="339" y="3025"/>
                    <a:pt x="299" y="3174"/>
                    <a:pt x="245" y="3323"/>
                  </a:cubicBezTo>
                  <a:cubicBezTo>
                    <a:pt x="190" y="3486"/>
                    <a:pt x="109" y="3621"/>
                    <a:pt x="0" y="3743"/>
                  </a:cubicBezTo>
                  <a:cubicBezTo>
                    <a:pt x="136" y="3635"/>
                    <a:pt x="231" y="3513"/>
                    <a:pt x="312" y="3350"/>
                  </a:cubicBezTo>
                  <a:cubicBezTo>
                    <a:pt x="380" y="3214"/>
                    <a:pt x="434" y="3052"/>
                    <a:pt x="489" y="2902"/>
                  </a:cubicBezTo>
                  <a:cubicBezTo>
                    <a:pt x="584" y="2591"/>
                    <a:pt x="665" y="2265"/>
                    <a:pt x="719" y="1940"/>
                  </a:cubicBezTo>
                  <a:cubicBezTo>
                    <a:pt x="760" y="1614"/>
                    <a:pt x="801" y="1302"/>
                    <a:pt x="828" y="977"/>
                  </a:cubicBezTo>
                  <a:cubicBezTo>
                    <a:pt x="855" y="651"/>
                    <a:pt x="868" y="326"/>
                    <a:pt x="85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1641;p50">
              <a:extLst>
                <a:ext uri="{FF2B5EF4-FFF2-40B4-BE49-F238E27FC236}">
                  <a16:creationId xmlns:a16="http://schemas.microsoft.com/office/drawing/2014/main" id="{94497FC3-7087-4C9B-99C8-8748DC114DF9}"/>
                </a:ext>
              </a:extLst>
            </p:cNvPr>
            <p:cNvSpPr/>
            <p:nvPr/>
          </p:nvSpPr>
          <p:spPr>
            <a:xfrm>
              <a:off x="6027375" y="3039050"/>
              <a:ext cx="32225" cy="110550"/>
            </a:xfrm>
            <a:custGeom>
              <a:avLst/>
              <a:gdLst/>
              <a:ahLst/>
              <a:cxnLst/>
              <a:rect l="l" t="t" r="r" b="b"/>
              <a:pathLst>
                <a:path w="1289" h="4422" extrusionOk="0">
                  <a:moveTo>
                    <a:pt x="1288" y="0"/>
                  </a:moveTo>
                  <a:lnTo>
                    <a:pt x="1288" y="0"/>
                  </a:lnTo>
                  <a:cubicBezTo>
                    <a:pt x="1153" y="367"/>
                    <a:pt x="1031" y="733"/>
                    <a:pt x="922" y="1099"/>
                  </a:cubicBezTo>
                  <a:cubicBezTo>
                    <a:pt x="800" y="1465"/>
                    <a:pt x="678" y="1831"/>
                    <a:pt x="583" y="2197"/>
                  </a:cubicBezTo>
                  <a:cubicBezTo>
                    <a:pt x="475" y="2564"/>
                    <a:pt x="366" y="2930"/>
                    <a:pt x="271" y="3309"/>
                  </a:cubicBezTo>
                  <a:cubicBezTo>
                    <a:pt x="176" y="3676"/>
                    <a:pt x="81" y="4042"/>
                    <a:pt x="0" y="4422"/>
                  </a:cubicBezTo>
                  <a:cubicBezTo>
                    <a:pt x="136" y="4069"/>
                    <a:pt x="258" y="3703"/>
                    <a:pt x="380" y="3337"/>
                  </a:cubicBezTo>
                  <a:cubicBezTo>
                    <a:pt x="502" y="2970"/>
                    <a:pt x="624" y="2604"/>
                    <a:pt x="719" y="2238"/>
                  </a:cubicBezTo>
                  <a:cubicBezTo>
                    <a:pt x="814" y="1872"/>
                    <a:pt x="922" y="1492"/>
                    <a:pt x="1017" y="1126"/>
                  </a:cubicBezTo>
                  <a:cubicBezTo>
                    <a:pt x="1126" y="760"/>
                    <a:pt x="1207" y="380"/>
                    <a:pt x="1288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1642;p50">
              <a:extLst>
                <a:ext uri="{FF2B5EF4-FFF2-40B4-BE49-F238E27FC236}">
                  <a16:creationId xmlns:a16="http://schemas.microsoft.com/office/drawing/2014/main" id="{CBEB5156-D28B-40D8-8E3D-76407F3B0B82}"/>
                </a:ext>
              </a:extLst>
            </p:cNvPr>
            <p:cNvSpPr/>
            <p:nvPr/>
          </p:nvSpPr>
          <p:spPr>
            <a:xfrm>
              <a:off x="5923950" y="3222475"/>
              <a:ext cx="63425" cy="83775"/>
            </a:xfrm>
            <a:custGeom>
              <a:avLst/>
              <a:gdLst/>
              <a:ahLst/>
              <a:cxnLst/>
              <a:rect l="l" t="t" r="r" b="b"/>
              <a:pathLst>
                <a:path w="2537" h="3351" extrusionOk="0">
                  <a:moveTo>
                    <a:pt x="2537" y="0"/>
                  </a:moveTo>
                  <a:lnTo>
                    <a:pt x="2537" y="0"/>
                  </a:lnTo>
                  <a:cubicBezTo>
                    <a:pt x="2469" y="163"/>
                    <a:pt x="2401" y="339"/>
                    <a:pt x="2333" y="502"/>
                  </a:cubicBezTo>
                  <a:cubicBezTo>
                    <a:pt x="2252" y="665"/>
                    <a:pt x="2184" y="828"/>
                    <a:pt x="2089" y="990"/>
                  </a:cubicBezTo>
                  <a:cubicBezTo>
                    <a:pt x="1940" y="1302"/>
                    <a:pt x="1750" y="1614"/>
                    <a:pt x="1547" y="1913"/>
                  </a:cubicBezTo>
                  <a:cubicBezTo>
                    <a:pt x="1357" y="2211"/>
                    <a:pt x="1126" y="2482"/>
                    <a:pt x="869" y="2740"/>
                  </a:cubicBezTo>
                  <a:cubicBezTo>
                    <a:pt x="611" y="2984"/>
                    <a:pt x="313" y="3187"/>
                    <a:pt x="1" y="3350"/>
                  </a:cubicBezTo>
                  <a:cubicBezTo>
                    <a:pt x="353" y="3242"/>
                    <a:pt x="665" y="3052"/>
                    <a:pt x="950" y="2821"/>
                  </a:cubicBezTo>
                  <a:cubicBezTo>
                    <a:pt x="1221" y="2577"/>
                    <a:pt x="1465" y="2292"/>
                    <a:pt x="1669" y="1994"/>
                  </a:cubicBezTo>
                  <a:cubicBezTo>
                    <a:pt x="1872" y="1696"/>
                    <a:pt x="2049" y="1370"/>
                    <a:pt x="2198" y="1031"/>
                  </a:cubicBezTo>
                  <a:cubicBezTo>
                    <a:pt x="2347" y="706"/>
                    <a:pt x="2455" y="353"/>
                    <a:pt x="2537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1643;p50">
              <a:extLst>
                <a:ext uri="{FF2B5EF4-FFF2-40B4-BE49-F238E27FC236}">
                  <a16:creationId xmlns:a16="http://schemas.microsoft.com/office/drawing/2014/main" id="{1D77A48B-52AF-4252-B99A-464583E4760E}"/>
                </a:ext>
              </a:extLst>
            </p:cNvPr>
            <p:cNvSpPr/>
            <p:nvPr/>
          </p:nvSpPr>
          <p:spPr>
            <a:xfrm>
              <a:off x="5977525" y="3242825"/>
              <a:ext cx="66150" cy="77325"/>
            </a:xfrm>
            <a:custGeom>
              <a:avLst/>
              <a:gdLst/>
              <a:ahLst/>
              <a:cxnLst/>
              <a:rect l="l" t="t" r="r" b="b"/>
              <a:pathLst>
                <a:path w="2646" h="3093" extrusionOk="0">
                  <a:moveTo>
                    <a:pt x="2645" y="0"/>
                  </a:moveTo>
                  <a:lnTo>
                    <a:pt x="2645" y="0"/>
                  </a:lnTo>
                  <a:cubicBezTo>
                    <a:pt x="2604" y="176"/>
                    <a:pt x="2537" y="339"/>
                    <a:pt x="2442" y="488"/>
                  </a:cubicBezTo>
                  <a:cubicBezTo>
                    <a:pt x="2374" y="651"/>
                    <a:pt x="2279" y="787"/>
                    <a:pt x="2184" y="936"/>
                  </a:cubicBezTo>
                  <a:cubicBezTo>
                    <a:pt x="1994" y="1234"/>
                    <a:pt x="1791" y="1505"/>
                    <a:pt x="1574" y="1763"/>
                  </a:cubicBezTo>
                  <a:cubicBezTo>
                    <a:pt x="1343" y="2034"/>
                    <a:pt x="1113" y="2278"/>
                    <a:pt x="841" y="2509"/>
                  </a:cubicBezTo>
                  <a:cubicBezTo>
                    <a:pt x="584" y="2726"/>
                    <a:pt x="299" y="2929"/>
                    <a:pt x="0" y="3092"/>
                  </a:cubicBezTo>
                  <a:cubicBezTo>
                    <a:pt x="326" y="2970"/>
                    <a:pt x="638" y="2794"/>
                    <a:pt x="923" y="2590"/>
                  </a:cubicBezTo>
                  <a:cubicBezTo>
                    <a:pt x="1207" y="2373"/>
                    <a:pt x="1452" y="2129"/>
                    <a:pt x="1682" y="1858"/>
                  </a:cubicBezTo>
                  <a:cubicBezTo>
                    <a:pt x="1913" y="1587"/>
                    <a:pt x="2116" y="1302"/>
                    <a:pt x="2292" y="990"/>
                  </a:cubicBezTo>
                  <a:cubicBezTo>
                    <a:pt x="2374" y="841"/>
                    <a:pt x="2442" y="678"/>
                    <a:pt x="2509" y="515"/>
                  </a:cubicBezTo>
                  <a:cubicBezTo>
                    <a:pt x="2577" y="353"/>
                    <a:pt x="2631" y="176"/>
                    <a:pt x="264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644;p50">
              <a:extLst>
                <a:ext uri="{FF2B5EF4-FFF2-40B4-BE49-F238E27FC236}">
                  <a16:creationId xmlns:a16="http://schemas.microsoft.com/office/drawing/2014/main" id="{3DF1EB32-DC21-46C8-AEC5-6988DD875605}"/>
                </a:ext>
              </a:extLst>
            </p:cNvPr>
            <p:cNvSpPr/>
            <p:nvPr/>
          </p:nvSpPr>
          <p:spPr>
            <a:xfrm>
              <a:off x="6043650" y="3264525"/>
              <a:ext cx="35275" cy="55625"/>
            </a:xfrm>
            <a:custGeom>
              <a:avLst/>
              <a:gdLst/>
              <a:ahLst/>
              <a:cxnLst/>
              <a:rect l="l" t="t" r="r" b="b"/>
              <a:pathLst>
                <a:path w="1411" h="2225" extrusionOk="0">
                  <a:moveTo>
                    <a:pt x="1410" y="0"/>
                  </a:moveTo>
                  <a:cubicBezTo>
                    <a:pt x="1343" y="217"/>
                    <a:pt x="1261" y="434"/>
                    <a:pt x="1180" y="651"/>
                  </a:cubicBezTo>
                  <a:cubicBezTo>
                    <a:pt x="1099" y="854"/>
                    <a:pt x="1004" y="1058"/>
                    <a:pt x="895" y="1261"/>
                  </a:cubicBezTo>
                  <a:cubicBezTo>
                    <a:pt x="800" y="1465"/>
                    <a:pt x="665" y="1641"/>
                    <a:pt x="529" y="1817"/>
                  </a:cubicBezTo>
                  <a:cubicBezTo>
                    <a:pt x="380" y="1980"/>
                    <a:pt x="203" y="2129"/>
                    <a:pt x="0" y="2224"/>
                  </a:cubicBezTo>
                  <a:cubicBezTo>
                    <a:pt x="231" y="2170"/>
                    <a:pt x="434" y="2048"/>
                    <a:pt x="610" y="1885"/>
                  </a:cubicBezTo>
                  <a:cubicBezTo>
                    <a:pt x="773" y="1722"/>
                    <a:pt x="922" y="1533"/>
                    <a:pt x="1031" y="1329"/>
                  </a:cubicBezTo>
                  <a:cubicBezTo>
                    <a:pt x="1248" y="909"/>
                    <a:pt x="1370" y="461"/>
                    <a:pt x="141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1645;p50">
              <a:extLst>
                <a:ext uri="{FF2B5EF4-FFF2-40B4-BE49-F238E27FC236}">
                  <a16:creationId xmlns:a16="http://schemas.microsoft.com/office/drawing/2014/main" id="{27F4BB23-50A2-4E28-9714-4D352AB0AF5C}"/>
                </a:ext>
              </a:extLst>
            </p:cNvPr>
            <p:cNvSpPr/>
            <p:nvPr/>
          </p:nvSpPr>
          <p:spPr>
            <a:xfrm>
              <a:off x="5950400" y="3125175"/>
              <a:ext cx="34600" cy="346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692" y="0"/>
                  </a:moveTo>
                  <a:cubicBezTo>
                    <a:pt x="312" y="0"/>
                    <a:pt x="1" y="312"/>
                    <a:pt x="1" y="692"/>
                  </a:cubicBezTo>
                  <a:cubicBezTo>
                    <a:pt x="1" y="1071"/>
                    <a:pt x="312" y="1383"/>
                    <a:pt x="692" y="1383"/>
                  </a:cubicBezTo>
                  <a:cubicBezTo>
                    <a:pt x="1072" y="1383"/>
                    <a:pt x="1384" y="1071"/>
                    <a:pt x="1384" y="692"/>
                  </a:cubicBezTo>
                  <a:cubicBezTo>
                    <a:pt x="1384" y="312"/>
                    <a:pt x="1072" y="0"/>
                    <a:pt x="692" y="0"/>
                  </a:cubicBezTo>
                  <a:close/>
                </a:path>
              </a:pathLst>
            </a:custGeom>
            <a:solidFill>
              <a:srgbClr val="E2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1646;p50">
              <a:extLst>
                <a:ext uri="{FF2B5EF4-FFF2-40B4-BE49-F238E27FC236}">
                  <a16:creationId xmlns:a16="http://schemas.microsoft.com/office/drawing/2014/main" id="{6F1D1BAB-0BC4-4831-9601-A4BAE0C18D17}"/>
                </a:ext>
              </a:extLst>
            </p:cNvPr>
            <p:cNvSpPr/>
            <p:nvPr/>
          </p:nvSpPr>
          <p:spPr>
            <a:xfrm>
              <a:off x="6142300" y="3447250"/>
              <a:ext cx="227200" cy="35300"/>
            </a:xfrm>
            <a:custGeom>
              <a:avLst/>
              <a:gdLst/>
              <a:ahLst/>
              <a:cxnLst/>
              <a:rect l="l" t="t" r="r" b="b"/>
              <a:pathLst>
                <a:path w="9088" h="1412" extrusionOk="0">
                  <a:moveTo>
                    <a:pt x="9087" y="1"/>
                  </a:moveTo>
                  <a:cubicBezTo>
                    <a:pt x="8748" y="218"/>
                    <a:pt x="8395" y="394"/>
                    <a:pt x="8043" y="557"/>
                  </a:cubicBezTo>
                  <a:cubicBezTo>
                    <a:pt x="7866" y="652"/>
                    <a:pt x="7677" y="733"/>
                    <a:pt x="7500" y="787"/>
                  </a:cubicBezTo>
                  <a:cubicBezTo>
                    <a:pt x="7310" y="842"/>
                    <a:pt x="7121" y="910"/>
                    <a:pt x="6931" y="964"/>
                  </a:cubicBezTo>
                  <a:cubicBezTo>
                    <a:pt x="6214" y="1156"/>
                    <a:pt x="5473" y="1263"/>
                    <a:pt x="4730" y="1263"/>
                  </a:cubicBezTo>
                  <a:cubicBezTo>
                    <a:pt x="4686" y="1263"/>
                    <a:pt x="4642" y="1263"/>
                    <a:pt x="4598" y="1262"/>
                  </a:cubicBezTo>
                  <a:cubicBezTo>
                    <a:pt x="3798" y="1262"/>
                    <a:pt x="3011" y="1167"/>
                    <a:pt x="2252" y="991"/>
                  </a:cubicBezTo>
                  <a:cubicBezTo>
                    <a:pt x="1859" y="910"/>
                    <a:pt x="1479" y="801"/>
                    <a:pt x="1113" y="679"/>
                  </a:cubicBezTo>
                  <a:cubicBezTo>
                    <a:pt x="733" y="557"/>
                    <a:pt x="367" y="408"/>
                    <a:pt x="1" y="245"/>
                  </a:cubicBezTo>
                  <a:lnTo>
                    <a:pt x="1" y="245"/>
                  </a:lnTo>
                  <a:cubicBezTo>
                    <a:pt x="706" y="625"/>
                    <a:pt x="1452" y="910"/>
                    <a:pt x="2225" y="1099"/>
                  </a:cubicBezTo>
                  <a:cubicBezTo>
                    <a:pt x="2998" y="1303"/>
                    <a:pt x="3798" y="1411"/>
                    <a:pt x="4598" y="1411"/>
                  </a:cubicBezTo>
                  <a:cubicBezTo>
                    <a:pt x="5398" y="1411"/>
                    <a:pt x="6198" y="1303"/>
                    <a:pt x="6958" y="1072"/>
                  </a:cubicBezTo>
                  <a:cubicBezTo>
                    <a:pt x="7717" y="842"/>
                    <a:pt x="8436" y="476"/>
                    <a:pt x="9087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1647;p50">
              <a:extLst>
                <a:ext uri="{FF2B5EF4-FFF2-40B4-BE49-F238E27FC236}">
                  <a16:creationId xmlns:a16="http://schemas.microsoft.com/office/drawing/2014/main" id="{508F24D7-191B-4FE9-9733-E5A06A6D489D}"/>
                </a:ext>
              </a:extLst>
            </p:cNvPr>
            <p:cNvSpPr/>
            <p:nvPr/>
          </p:nvSpPr>
          <p:spPr>
            <a:xfrm>
              <a:off x="6177900" y="3382150"/>
              <a:ext cx="51550" cy="67500"/>
            </a:xfrm>
            <a:custGeom>
              <a:avLst/>
              <a:gdLst/>
              <a:ahLst/>
              <a:cxnLst/>
              <a:rect l="l" t="t" r="r" b="b"/>
              <a:pathLst>
                <a:path w="2062" h="2700" extrusionOk="0">
                  <a:moveTo>
                    <a:pt x="1" y="1"/>
                  </a:moveTo>
                  <a:cubicBezTo>
                    <a:pt x="68" y="286"/>
                    <a:pt x="177" y="557"/>
                    <a:pt x="299" y="828"/>
                  </a:cubicBezTo>
                  <a:cubicBezTo>
                    <a:pt x="421" y="1086"/>
                    <a:pt x="557" y="1344"/>
                    <a:pt x="719" y="1588"/>
                  </a:cubicBezTo>
                  <a:cubicBezTo>
                    <a:pt x="896" y="1832"/>
                    <a:pt x="1086" y="2062"/>
                    <a:pt x="1303" y="2252"/>
                  </a:cubicBezTo>
                  <a:cubicBezTo>
                    <a:pt x="1520" y="2456"/>
                    <a:pt x="1777" y="2605"/>
                    <a:pt x="2062" y="2700"/>
                  </a:cubicBezTo>
                  <a:cubicBezTo>
                    <a:pt x="1804" y="2551"/>
                    <a:pt x="1574" y="2374"/>
                    <a:pt x="1384" y="2171"/>
                  </a:cubicBezTo>
                  <a:cubicBezTo>
                    <a:pt x="1180" y="1967"/>
                    <a:pt x="1004" y="1750"/>
                    <a:pt x="841" y="1506"/>
                  </a:cubicBezTo>
                  <a:cubicBezTo>
                    <a:pt x="679" y="1276"/>
                    <a:pt x="529" y="1018"/>
                    <a:pt x="394" y="774"/>
                  </a:cubicBezTo>
                  <a:cubicBezTo>
                    <a:pt x="326" y="652"/>
                    <a:pt x="258" y="516"/>
                    <a:pt x="190" y="394"/>
                  </a:cubicBezTo>
                  <a:cubicBezTo>
                    <a:pt x="123" y="272"/>
                    <a:pt x="68" y="137"/>
                    <a:pt x="1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1648;p50">
              <a:extLst>
                <a:ext uri="{FF2B5EF4-FFF2-40B4-BE49-F238E27FC236}">
                  <a16:creationId xmlns:a16="http://schemas.microsoft.com/office/drawing/2014/main" id="{24FF3583-39EF-4D35-8A50-506EE7BFB200}"/>
                </a:ext>
              </a:extLst>
            </p:cNvPr>
            <p:cNvSpPr/>
            <p:nvPr/>
          </p:nvSpPr>
          <p:spPr>
            <a:xfrm>
              <a:off x="6199950" y="3388950"/>
              <a:ext cx="67150" cy="23075"/>
            </a:xfrm>
            <a:custGeom>
              <a:avLst/>
              <a:gdLst/>
              <a:ahLst/>
              <a:cxnLst/>
              <a:rect l="l" t="t" r="r" b="b"/>
              <a:pathLst>
                <a:path w="2686" h="923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231"/>
                    <a:pt x="285" y="421"/>
                    <a:pt x="502" y="556"/>
                  </a:cubicBezTo>
                  <a:cubicBezTo>
                    <a:pt x="719" y="692"/>
                    <a:pt x="949" y="787"/>
                    <a:pt x="1207" y="841"/>
                  </a:cubicBezTo>
                  <a:cubicBezTo>
                    <a:pt x="1451" y="895"/>
                    <a:pt x="1695" y="922"/>
                    <a:pt x="1953" y="922"/>
                  </a:cubicBezTo>
                  <a:cubicBezTo>
                    <a:pt x="2075" y="922"/>
                    <a:pt x="2197" y="922"/>
                    <a:pt x="2319" y="895"/>
                  </a:cubicBezTo>
                  <a:cubicBezTo>
                    <a:pt x="2441" y="882"/>
                    <a:pt x="2563" y="855"/>
                    <a:pt x="2685" y="827"/>
                  </a:cubicBezTo>
                  <a:lnTo>
                    <a:pt x="2319" y="827"/>
                  </a:lnTo>
                  <a:lnTo>
                    <a:pt x="1953" y="814"/>
                  </a:lnTo>
                  <a:cubicBezTo>
                    <a:pt x="1709" y="800"/>
                    <a:pt x="1465" y="760"/>
                    <a:pt x="1234" y="705"/>
                  </a:cubicBezTo>
                  <a:cubicBezTo>
                    <a:pt x="1004" y="651"/>
                    <a:pt x="773" y="570"/>
                    <a:pt x="556" y="461"/>
                  </a:cubicBezTo>
                  <a:cubicBezTo>
                    <a:pt x="448" y="407"/>
                    <a:pt x="353" y="339"/>
                    <a:pt x="258" y="258"/>
                  </a:cubicBezTo>
                  <a:cubicBezTo>
                    <a:pt x="163" y="190"/>
                    <a:pt x="81" y="95"/>
                    <a:pt x="0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1649;p50">
              <a:extLst>
                <a:ext uri="{FF2B5EF4-FFF2-40B4-BE49-F238E27FC236}">
                  <a16:creationId xmlns:a16="http://schemas.microsoft.com/office/drawing/2014/main" id="{D2CE0C15-AA10-4E54-8EDE-503EE24F919F}"/>
                </a:ext>
              </a:extLst>
            </p:cNvPr>
            <p:cNvSpPr/>
            <p:nvPr/>
          </p:nvSpPr>
          <p:spPr>
            <a:xfrm>
              <a:off x="6955200" y="3229925"/>
              <a:ext cx="149350" cy="77600"/>
            </a:xfrm>
            <a:custGeom>
              <a:avLst/>
              <a:gdLst/>
              <a:ahLst/>
              <a:cxnLst/>
              <a:rect l="l" t="t" r="r" b="b"/>
              <a:pathLst>
                <a:path w="5974" h="3104" extrusionOk="0">
                  <a:moveTo>
                    <a:pt x="3668" y="1"/>
                  </a:moveTo>
                  <a:lnTo>
                    <a:pt x="3288" y="584"/>
                  </a:lnTo>
                  <a:lnTo>
                    <a:pt x="1471" y="923"/>
                  </a:lnTo>
                  <a:lnTo>
                    <a:pt x="1037" y="530"/>
                  </a:lnTo>
                  <a:lnTo>
                    <a:pt x="1037" y="530"/>
                  </a:lnTo>
                  <a:cubicBezTo>
                    <a:pt x="1037" y="530"/>
                    <a:pt x="1" y="3103"/>
                    <a:pt x="2287" y="3103"/>
                  </a:cubicBezTo>
                  <a:cubicBezTo>
                    <a:pt x="2468" y="3103"/>
                    <a:pt x="2670" y="3087"/>
                    <a:pt x="2895" y="3052"/>
                  </a:cubicBezTo>
                  <a:cubicBezTo>
                    <a:pt x="5973" y="2591"/>
                    <a:pt x="3668" y="1"/>
                    <a:pt x="3668" y="1"/>
                  </a:cubicBezTo>
                  <a:close/>
                </a:path>
              </a:pathLst>
            </a:custGeom>
            <a:solidFill>
              <a:srgbClr val="FF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1650;p50">
              <a:extLst>
                <a:ext uri="{FF2B5EF4-FFF2-40B4-BE49-F238E27FC236}">
                  <a16:creationId xmlns:a16="http://schemas.microsoft.com/office/drawing/2014/main" id="{F697FFEC-4861-4D3D-8703-4AEE78654734}"/>
                </a:ext>
              </a:extLst>
            </p:cNvPr>
            <p:cNvSpPr/>
            <p:nvPr/>
          </p:nvSpPr>
          <p:spPr>
            <a:xfrm>
              <a:off x="6993325" y="3266525"/>
              <a:ext cx="22400" cy="22100"/>
            </a:xfrm>
            <a:custGeom>
              <a:avLst/>
              <a:gdLst/>
              <a:ahLst/>
              <a:cxnLst/>
              <a:rect l="l" t="t" r="r" b="b"/>
              <a:pathLst>
                <a:path w="896" h="884" extrusionOk="0">
                  <a:moveTo>
                    <a:pt x="433" y="1"/>
                  </a:moveTo>
                  <a:cubicBezTo>
                    <a:pt x="425" y="1"/>
                    <a:pt x="416" y="1"/>
                    <a:pt x="407" y="1"/>
                  </a:cubicBezTo>
                  <a:cubicBezTo>
                    <a:pt x="176" y="29"/>
                    <a:pt x="0" y="245"/>
                    <a:pt x="14" y="476"/>
                  </a:cubicBezTo>
                  <a:cubicBezTo>
                    <a:pt x="40" y="711"/>
                    <a:pt x="230" y="884"/>
                    <a:pt x="462" y="884"/>
                  </a:cubicBezTo>
                  <a:cubicBezTo>
                    <a:pt x="471" y="884"/>
                    <a:pt x="479" y="883"/>
                    <a:pt x="488" y="883"/>
                  </a:cubicBezTo>
                  <a:cubicBezTo>
                    <a:pt x="719" y="856"/>
                    <a:pt x="895" y="639"/>
                    <a:pt x="868" y="395"/>
                  </a:cubicBezTo>
                  <a:cubicBezTo>
                    <a:pt x="855" y="172"/>
                    <a:pt x="665" y="1"/>
                    <a:pt x="433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1651;p50">
              <a:extLst>
                <a:ext uri="{FF2B5EF4-FFF2-40B4-BE49-F238E27FC236}">
                  <a16:creationId xmlns:a16="http://schemas.microsoft.com/office/drawing/2014/main" id="{5CAB4FF9-6F02-4DD0-9C0A-A066484C0F7A}"/>
                </a:ext>
              </a:extLst>
            </p:cNvPr>
            <p:cNvSpPr/>
            <p:nvPr/>
          </p:nvSpPr>
          <p:spPr>
            <a:xfrm>
              <a:off x="7038400" y="3256225"/>
              <a:ext cx="23075" cy="21950"/>
            </a:xfrm>
            <a:custGeom>
              <a:avLst/>
              <a:gdLst/>
              <a:ahLst/>
              <a:cxnLst/>
              <a:rect l="l" t="t" r="r" b="b"/>
              <a:pathLst>
                <a:path w="923" h="878" extrusionOk="0">
                  <a:moveTo>
                    <a:pt x="455" y="0"/>
                  </a:moveTo>
                  <a:cubicBezTo>
                    <a:pt x="243" y="0"/>
                    <a:pt x="66" y="154"/>
                    <a:pt x="41" y="373"/>
                  </a:cubicBezTo>
                  <a:cubicBezTo>
                    <a:pt x="1" y="617"/>
                    <a:pt x="164" y="834"/>
                    <a:pt x="394" y="874"/>
                  </a:cubicBezTo>
                  <a:cubicBezTo>
                    <a:pt x="412" y="876"/>
                    <a:pt x="430" y="877"/>
                    <a:pt x="447" y="877"/>
                  </a:cubicBezTo>
                  <a:cubicBezTo>
                    <a:pt x="669" y="877"/>
                    <a:pt x="857" y="721"/>
                    <a:pt x="882" y="495"/>
                  </a:cubicBezTo>
                  <a:cubicBezTo>
                    <a:pt x="923" y="264"/>
                    <a:pt x="760" y="34"/>
                    <a:pt x="530" y="7"/>
                  </a:cubicBezTo>
                  <a:cubicBezTo>
                    <a:pt x="504" y="2"/>
                    <a:pt x="480" y="0"/>
                    <a:pt x="455" y="0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1652;p50">
              <a:extLst>
                <a:ext uri="{FF2B5EF4-FFF2-40B4-BE49-F238E27FC236}">
                  <a16:creationId xmlns:a16="http://schemas.microsoft.com/office/drawing/2014/main" id="{F322C68E-EC21-42EA-96C6-DBABF13C676D}"/>
                </a:ext>
              </a:extLst>
            </p:cNvPr>
            <p:cNvSpPr/>
            <p:nvPr/>
          </p:nvSpPr>
          <p:spPr>
            <a:xfrm>
              <a:off x="7021450" y="3274675"/>
              <a:ext cx="13250" cy="8500"/>
            </a:xfrm>
            <a:custGeom>
              <a:avLst/>
              <a:gdLst/>
              <a:ahLst/>
              <a:cxnLst/>
              <a:rect l="l" t="t" r="r" b="b"/>
              <a:pathLst>
                <a:path w="530" h="340" extrusionOk="0">
                  <a:moveTo>
                    <a:pt x="530" y="1"/>
                  </a:moveTo>
                  <a:cubicBezTo>
                    <a:pt x="475" y="55"/>
                    <a:pt x="448" y="96"/>
                    <a:pt x="408" y="136"/>
                  </a:cubicBezTo>
                  <a:cubicBezTo>
                    <a:pt x="380" y="164"/>
                    <a:pt x="340" y="191"/>
                    <a:pt x="299" y="191"/>
                  </a:cubicBezTo>
                  <a:cubicBezTo>
                    <a:pt x="191" y="191"/>
                    <a:pt x="96" y="164"/>
                    <a:pt x="1" y="123"/>
                  </a:cubicBezTo>
                  <a:lnTo>
                    <a:pt x="1" y="123"/>
                  </a:lnTo>
                  <a:cubicBezTo>
                    <a:pt x="28" y="177"/>
                    <a:pt x="68" y="231"/>
                    <a:pt x="123" y="272"/>
                  </a:cubicBezTo>
                  <a:cubicBezTo>
                    <a:pt x="177" y="326"/>
                    <a:pt x="258" y="340"/>
                    <a:pt x="326" y="340"/>
                  </a:cubicBezTo>
                  <a:cubicBezTo>
                    <a:pt x="408" y="313"/>
                    <a:pt x="462" y="272"/>
                    <a:pt x="502" y="191"/>
                  </a:cubicBezTo>
                  <a:cubicBezTo>
                    <a:pt x="530" y="136"/>
                    <a:pt x="530" y="69"/>
                    <a:pt x="530" y="1"/>
                  </a:cubicBezTo>
                  <a:close/>
                </a:path>
              </a:pathLst>
            </a:custGeom>
            <a:solidFill>
              <a:srgbClr val="091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7299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body" idx="1"/>
          </p:nvPr>
        </p:nvSpPr>
        <p:spPr>
          <a:xfrm>
            <a:off x="877015" y="1348116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Data Set: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World Development Indicators – </a:t>
            </a:r>
            <a:r>
              <a:rPr lang="en-US" sz="1600" dirty="0" err="1"/>
              <a:t>WordBank</a:t>
            </a:r>
            <a:endParaRPr lang="en-US" sz="16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Mục tiêu: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/>
              <a:t>Giúp chính phủ cũng như các tổ chức có cái nhìn tổng quan về các nhân tố ảnh hưởng đến sự phát triển ở trẻ em ở khu vực Đông Nam Á. Từ đó có thể đưa ra các chính sách hay các chương trình để hỗ trợ sự phát triển của trẻ em.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389" name="Google Shape;389;p28"/>
          <p:cNvSpPr txBox="1">
            <a:spLocks noGrp="1"/>
          </p:cNvSpPr>
          <p:nvPr>
            <p:ph type="title"/>
          </p:nvPr>
        </p:nvSpPr>
        <p:spPr>
          <a:xfrm>
            <a:off x="1207050" y="378984"/>
            <a:ext cx="6729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About Our Project</a:t>
            </a:r>
            <a:endParaRPr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>
            <a:spLocks noGrp="1"/>
          </p:cNvSpPr>
          <p:nvPr>
            <p:ph type="title" idx="9"/>
          </p:nvPr>
        </p:nvSpPr>
        <p:spPr>
          <a:xfrm>
            <a:off x="1207050" y="378984"/>
            <a:ext cx="67299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95" name="Google Shape;395;p29"/>
          <p:cNvSpPr txBox="1">
            <a:spLocks noGrp="1"/>
          </p:cNvSpPr>
          <p:nvPr>
            <p:ph type="ctrTitle" idx="3"/>
          </p:nvPr>
        </p:nvSpPr>
        <p:spPr>
          <a:xfrm>
            <a:off x="3446100" y="33174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</a:t>
            </a:r>
            <a:endParaRPr dirty="0"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/>
          </p:nvPr>
        </p:nvSpPr>
        <p:spPr>
          <a:xfrm>
            <a:off x="719994" y="265335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 dirty="0"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 idx="2"/>
          </p:nvPr>
        </p:nvSpPr>
        <p:spPr>
          <a:xfrm>
            <a:off x="968994" y="168161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00" name="Google Shape;400;p29"/>
          <p:cNvSpPr txBox="1">
            <a:spLocks noGrp="1"/>
          </p:cNvSpPr>
          <p:nvPr>
            <p:ph type="title" idx="5"/>
          </p:nvPr>
        </p:nvSpPr>
        <p:spPr>
          <a:xfrm>
            <a:off x="3695100" y="234512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01" name="Google Shape;401;p29"/>
          <p:cNvSpPr txBox="1">
            <a:spLocks noGrp="1"/>
          </p:cNvSpPr>
          <p:nvPr>
            <p:ph type="ctrTitle" idx="6"/>
          </p:nvPr>
        </p:nvSpPr>
        <p:spPr>
          <a:xfrm>
            <a:off x="5948640" y="2653354"/>
            <a:ext cx="259584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Gender Equality</a:t>
            </a:r>
            <a:endParaRPr dirty="0"/>
          </a:p>
        </p:txBody>
      </p:sp>
      <p:sp>
        <p:nvSpPr>
          <p:cNvPr id="403" name="Google Shape;403;p29"/>
          <p:cNvSpPr txBox="1">
            <a:spLocks noGrp="1"/>
          </p:cNvSpPr>
          <p:nvPr>
            <p:ph type="title" idx="8"/>
          </p:nvPr>
        </p:nvSpPr>
        <p:spPr>
          <a:xfrm>
            <a:off x="6421189" y="168161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04" name="Google Shape;404;p29"/>
          <p:cNvSpPr/>
          <p:nvPr/>
        </p:nvSpPr>
        <p:spPr>
          <a:xfrm>
            <a:off x="466050" y="785400"/>
            <a:ext cx="103075" cy="102325"/>
          </a:xfrm>
          <a:custGeom>
            <a:avLst/>
            <a:gdLst/>
            <a:ahLst/>
            <a:cxnLst/>
            <a:rect l="l" t="t" r="r" b="b"/>
            <a:pathLst>
              <a:path w="4123" h="4093" extrusionOk="0">
                <a:moveTo>
                  <a:pt x="2062" y="0"/>
                </a:moveTo>
                <a:cubicBezTo>
                  <a:pt x="917" y="0"/>
                  <a:pt x="1" y="916"/>
                  <a:pt x="1" y="2061"/>
                </a:cubicBezTo>
                <a:cubicBezTo>
                  <a:pt x="1" y="3177"/>
                  <a:pt x="917" y="4093"/>
                  <a:pt x="2062" y="4093"/>
                </a:cubicBezTo>
                <a:cubicBezTo>
                  <a:pt x="3206" y="4093"/>
                  <a:pt x="4122" y="3177"/>
                  <a:pt x="4122" y="2061"/>
                </a:cubicBezTo>
                <a:cubicBezTo>
                  <a:pt x="4122" y="916"/>
                  <a:pt x="3206" y="0"/>
                  <a:pt x="2062" y="0"/>
                </a:cubicBezTo>
                <a:close/>
              </a:path>
            </a:pathLst>
          </a:custGeom>
          <a:solidFill>
            <a:srgbClr val="F4BD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29"/>
          <p:cNvSpPr/>
          <p:nvPr/>
        </p:nvSpPr>
        <p:spPr>
          <a:xfrm>
            <a:off x="1794363" y="2511562"/>
            <a:ext cx="103075" cy="102325"/>
          </a:xfrm>
          <a:custGeom>
            <a:avLst/>
            <a:gdLst/>
            <a:ahLst/>
            <a:cxnLst/>
            <a:rect l="l" t="t" r="r" b="b"/>
            <a:pathLst>
              <a:path w="4123" h="4093" extrusionOk="0">
                <a:moveTo>
                  <a:pt x="2062" y="0"/>
                </a:moveTo>
                <a:cubicBezTo>
                  <a:pt x="917" y="0"/>
                  <a:pt x="1" y="916"/>
                  <a:pt x="1" y="2061"/>
                </a:cubicBezTo>
                <a:cubicBezTo>
                  <a:pt x="1" y="3177"/>
                  <a:pt x="917" y="4093"/>
                  <a:pt x="2062" y="4093"/>
                </a:cubicBezTo>
                <a:cubicBezTo>
                  <a:pt x="3206" y="4093"/>
                  <a:pt x="4122" y="3177"/>
                  <a:pt x="4122" y="2061"/>
                </a:cubicBezTo>
                <a:cubicBezTo>
                  <a:pt x="4122" y="916"/>
                  <a:pt x="3206" y="0"/>
                  <a:pt x="20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29"/>
          <p:cNvSpPr/>
          <p:nvPr/>
        </p:nvSpPr>
        <p:spPr>
          <a:xfrm>
            <a:off x="4520450" y="3175062"/>
            <a:ext cx="103075" cy="102325"/>
          </a:xfrm>
          <a:custGeom>
            <a:avLst/>
            <a:gdLst/>
            <a:ahLst/>
            <a:cxnLst/>
            <a:rect l="l" t="t" r="r" b="b"/>
            <a:pathLst>
              <a:path w="4123" h="4093" extrusionOk="0">
                <a:moveTo>
                  <a:pt x="2062" y="0"/>
                </a:moveTo>
                <a:cubicBezTo>
                  <a:pt x="917" y="0"/>
                  <a:pt x="1" y="916"/>
                  <a:pt x="1" y="2061"/>
                </a:cubicBezTo>
                <a:cubicBezTo>
                  <a:pt x="1" y="3177"/>
                  <a:pt x="917" y="4093"/>
                  <a:pt x="2062" y="4093"/>
                </a:cubicBezTo>
                <a:cubicBezTo>
                  <a:pt x="3206" y="4093"/>
                  <a:pt x="4122" y="3177"/>
                  <a:pt x="4122" y="2061"/>
                </a:cubicBezTo>
                <a:cubicBezTo>
                  <a:pt x="4122" y="916"/>
                  <a:pt x="3206" y="0"/>
                  <a:pt x="20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29"/>
          <p:cNvSpPr/>
          <p:nvPr/>
        </p:nvSpPr>
        <p:spPr>
          <a:xfrm>
            <a:off x="7300900" y="2511562"/>
            <a:ext cx="103075" cy="102325"/>
          </a:xfrm>
          <a:custGeom>
            <a:avLst/>
            <a:gdLst/>
            <a:ahLst/>
            <a:cxnLst/>
            <a:rect l="l" t="t" r="r" b="b"/>
            <a:pathLst>
              <a:path w="4123" h="4093" extrusionOk="0">
                <a:moveTo>
                  <a:pt x="2062" y="0"/>
                </a:moveTo>
                <a:cubicBezTo>
                  <a:pt x="917" y="0"/>
                  <a:pt x="1" y="916"/>
                  <a:pt x="1" y="2061"/>
                </a:cubicBezTo>
                <a:cubicBezTo>
                  <a:pt x="1" y="3177"/>
                  <a:pt x="917" y="4093"/>
                  <a:pt x="2062" y="4093"/>
                </a:cubicBezTo>
                <a:cubicBezTo>
                  <a:pt x="3206" y="4093"/>
                  <a:pt x="4122" y="3177"/>
                  <a:pt x="4122" y="2061"/>
                </a:cubicBezTo>
                <a:cubicBezTo>
                  <a:pt x="4122" y="916"/>
                  <a:pt x="3206" y="0"/>
                  <a:pt x="20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>
            <a:spLocks noGrp="1"/>
          </p:cNvSpPr>
          <p:nvPr>
            <p:ph type="subTitle" idx="1"/>
          </p:nvPr>
        </p:nvSpPr>
        <p:spPr>
          <a:xfrm>
            <a:off x="3134624" y="3168950"/>
            <a:ext cx="3227799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Chi tiêu vào giáo dục</a:t>
            </a:r>
            <a:r>
              <a:rPr lang="en-US"/>
              <a:t> (Education expenditure)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/>
              <a:t>Tỉ lệ nhập học các cấp</a:t>
            </a:r>
            <a:br>
              <a:rPr lang="en-US"/>
            </a:br>
            <a:r>
              <a:rPr lang="en-US"/>
              <a:t>(School Enrollment)</a:t>
            </a:r>
            <a:endParaRPr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ctrTitle"/>
          </p:nvPr>
        </p:nvSpPr>
        <p:spPr>
          <a:xfrm>
            <a:off x="2826000" y="2359450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 dirty="0"/>
          </a:p>
        </p:txBody>
      </p:sp>
      <p:sp>
        <p:nvSpPr>
          <p:cNvPr id="596" name="Google Shape;596;p35"/>
          <p:cNvSpPr txBox="1">
            <a:spLocks noGrp="1"/>
          </p:cNvSpPr>
          <p:nvPr>
            <p:ph type="title" idx="2"/>
          </p:nvPr>
        </p:nvSpPr>
        <p:spPr>
          <a:xfrm>
            <a:off x="3482450" y="1366325"/>
            <a:ext cx="217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grpSp>
        <p:nvGrpSpPr>
          <p:cNvPr id="733" name="Google Shape;733;p35"/>
          <p:cNvGrpSpPr/>
          <p:nvPr/>
        </p:nvGrpSpPr>
        <p:grpSpPr>
          <a:xfrm rot="-10408598">
            <a:off x="7332276" y="3758441"/>
            <a:ext cx="858628" cy="798878"/>
            <a:chOff x="2911700" y="4175975"/>
            <a:chExt cx="1104725" cy="1027850"/>
          </a:xfrm>
        </p:grpSpPr>
        <p:sp>
          <p:nvSpPr>
            <p:cNvPr id="734" name="Google Shape;734;p35"/>
            <p:cNvSpPr/>
            <p:nvPr/>
          </p:nvSpPr>
          <p:spPr>
            <a:xfrm>
              <a:off x="2911700" y="4731900"/>
              <a:ext cx="321275" cy="282950"/>
            </a:xfrm>
            <a:custGeom>
              <a:avLst/>
              <a:gdLst/>
              <a:ahLst/>
              <a:cxnLst/>
              <a:rect l="l" t="t" r="r" b="b"/>
              <a:pathLst>
                <a:path w="12851" h="11318" extrusionOk="0">
                  <a:moveTo>
                    <a:pt x="10416" y="0"/>
                  </a:moveTo>
                  <a:cubicBezTo>
                    <a:pt x="8840" y="0"/>
                    <a:pt x="6416" y="1318"/>
                    <a:pt x="4236" y="3498"/>
                  </a:cubicBezTo>
                  <a:cubicBezTo>
                    <a:pt x="1374" y="6388"/>
                    <a:pt x="0" y="9680"/>
                    <a:pt x="1202" y="10882"/>
                  </a:cubicBezTo>
                  <a:cubicBezTo>
                    <a:pt x="1498" y="11178"/>
                    <a:pt x="1920" y="11317"/>
                    <a:pt x="2432" y="11317"/>
                  </a:cubicBezTo>
                  <a:cubicBezTo>
                    <a:pt x="4000" y="11317"/>
                    <a:pt x="6407" y="10006"/>
                    <a:pt x="8586" y="7848"/>
                  </a:cubicBezTo>
                  <a:cubicBezTo>
                    <a:pt x="11476" y="4958"/>
                    <a:pt x="12850" y="1638"/>
                    <a:pt x="11648" y="436"/>
                  </a:cubicBezTo>
                  <a:cubicBezTo>
                    <a:pt x="11353" y="140"/>
                    <a:pt x="10929" y="0"/>
                    <a:pt x="10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00575" y="4921075"/>
              <a:ext cx="321275" cy="282750"/>
            </a:xfrm>
            <a:custGeom>
              <a:avLst/>
              <a:gdLst/>
              <a:ahLst/>
              <a:cxnLst/>
              <a:rect l="l" t="t" r="r" b="b"/>
              <a:pathLst>
                <a:path w="12851" h="11310" extrusionOk="0">
                  <a:moveTo>
                    <a:pt x="10424" y="1"/>
                  </a:moveTo>
                  <a:cubicBezTo>
                    <a:pt x="8849" y="1"/>
                    <a:pt x="6420" y="1303"/>
                    <a:pt x="4236" y="3486"/>
                  </a:cubicBezTo>
                  <a:cubicBezTo>
                    <a:pt x="1374" y="6377"/>
                    <a:pt x="1" y="9668"/>
                    <a:pt x="1203" y="10870"/>
                  </a:cubicBezTo>
                  <a:cubicBezTo>
                    <a:pt x="1501" y="11168"/>
                    <a:pt x="1929" y="11310"/>
                    <a:pt x="2449" y="11310"/>
                  </a:cubicBezTo>
                  <a:cubicBezTo>
                    <a:pt x="4023" y="11310"/>
                    <a:pt x="6434" y="10010"/>
                    <a:pt x="8586" y="7837"/>
                  </a:cubicBezTo>
                  <a:cubicBezTo>
                    <a:pt x="11477" y="4946"/>
                    <a:pt x="12851" y="1626"/>
                    <a:pt x="11649" y="424"/>
                  </a:cubicBezTo>
                  <a:cubicBezTo>
                    <a:pt x="11355" y="137"/>
                    <a:pt x="10934" y="1"/>
                    <a:pt x="10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948900" y="4886425"/>
              <a:ext cx="320550" cy="282950"/>
            </a:xfrm>
            <a:custGeom>
              <a:avLst/>
              <a:gdLst/>
              <a:ahLst/>
              <a:cxnLst/>
              <a:rect l="l" t="t" r="r" b="b"/>
              <a:pathLst>
                <a:path w="12822" h="11318" extrusionOk="0">
                  <a:moveTo>
                    <a:pt x="10390" y="1"/>
                  </a:moveTo>
                  <a:cubicBezTo>
                    <a:pt x="8822" y="1"/>
                    <a:pt x="6415" y="1313"/>
                    <a:pt x="4236" y="3470"/>
                  </a:cubicBezTo>
                  <a:cubicBezTo>
                    <a:pt x="1345" y="6361"/>
                    <a:pt x="0" y="9680"/>
                    <a:pt x="1174" y="10882"/>
                  </a:cubicBezTo>
                  <a:cubicBezTo>
                    <a:pt x="1469" y="11178"/>
                    <a:pt x="1892" y="11318"/>
                    <a:pt x="2406" y="11318"/>
                  </a:cubicBezTo>
                  <a:cubicBezTo>
                    <a:pt x="3981" y="11318"/>
                    <a:pt x="6406" y="10000"/>
                    <a:pt x="8586" y="7820"/>
                  </a:cubicBezTo>
                  <a:cubicBezTo>
                    <a:pt x="11477" y="4958"/>
                    <a:pt x="12822" y="1638"/>
                    <a:pt x="11620" y="436"/>
                  </a:cubicBezTo>
                  <a:cubicBezTo>
                    <a:pt x="11324" y="141"/>
                    <a:pt x="10901" y="1"/>
                    <a:pt x="10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079100" y="4175975"/>
              <a:ext cx="937325" cy="826000"/>
            </a:xfrm>
            <a:custGeom>
              <a:avLst/>
              <a:gdLst/>
              <a:ahLst/>
              <a:cxnLst/>
              <a:rect l="l" t="t" r="r" b="b"/>
              <a:pathLst>
                <a:path w="37493" h="33040" extrusionOk="0">
                  <a:moveTo>
                    <a:pt x="30415" y="0"/>
                  </a:moveTo>
                  <a:cubicBezTo>
                    <a:pt x="25828" y="0"/>
                    <a:pt x="18767" y="3828"/>
                    <a:pt x="12422" y="10195"/>
                  </a:cubicBezTo>
                  <a:cubicBezTo>
                    <a:pt x="3979" y="18609"/>
                    <a:pt x="1" y="28282"/>
                    <a:pt x="3493" y="31774"/>
                  </a:cubicBezTo>
                  <a:cubicBezTo>
                    <a:pt x="4359" y="32633"/>
                    <a:pt x="5595" y="33039"/>
                    <a:pt x="7093" y="33039"/>
                  </a:cubicBezTo>
                  <a:cubicBezTo>
                    <a:pt x="11685" y="33039"/>
                    <a:pt x="18734" y="29217"/>
                    <a:pt x="25100" y="22873"/>
                  </a:cubicBezTo>
                  <a:cubicBezTo>
                    <a:pt x="33514" y="14430"/>
                    <a:pt x="37492" y="4786"/>
                    <a:pt x="34001" y="1265"/>
                  </a:cubicBezTo>
                  <a:cubicBezTo>
                    <a:pt x="33142" y="407"/>
                    <a:pt x="31910" y="0"/>
                    <a:pt x="30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308730" y="4589031"/>
              <a:ext cx="249697" cy="250083"/>
            </a:xfrm>
            <a:custGeom>
              <a:avLst/>
              <a:gdLst/>
              <a:ahLst/>
              <a:cxnLst/>
              <a:rect l="l" t="t" r="r" b="b"/>
              <a:pathLst>
                <a:path w="18746" h="18775" fill="none" extrusionOk="0">
                  <a:moveTo>
                    <a:pt x="0" y="0"/>
                  </a:moveTo>
                  <a:lnTo>
                    <a:pt x="18746" y="18775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275950" y="4621438"/>
              <a:ext cx="250083" cy="250083"/>
            </a:xfrm>
            <a:custGeom>
              <a:avLst/>
              <a:gdLst/>
              <a:ahLst/>
              <a:cxnLst/>
              <a:rect l="l" t="t" r="r" b="b"/>
              <a:pathLst>
                <a:path w="18775" h="18775" fill="none" extrusionOk="0">
                  <a:moveTo>
                    <a:pt x="0" y="0"/>
                  </a:moveTo>
                  <a:lnTo>
                    <a:pt x="18774" y="18774"/>
                  </a:lnTo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449725" y="4427250"/>
              <a:ext cx="264050" cy="264750"/>
            </a:xfrm>
            <a:custGeom>
              <a:avLst/>
              <a:gdLst/>
              <a:ahLst/>
              <a:cxnLst/>
              <a:rect l="l" t="t" r="r" b="b"/>
              <a:pathLst>
                <a:path w="10562" h="10590" fill="none" extrusionOk="0">
                  <a:moveTo>
                    <a:pt x="10561" y="5295"/>
                  </a:moveTo>
                  <a:cubicBezTo>
                    <a:pt x="10561" y="8214"/>
                    <a:pt x="8186" y="10590"/>
                    <a:pt x="5267" y="10590"/>
                  </a:cubicBezTo>
                  <a:cubicBezTo>
                    <a:pt x="2348" y="10590"/>
                    <a:pt x="1" y="8214"/>
                    <a:pt x="1" y="5295"/>
                  </a:cubicBezTo>
                  <a:cubicBezTo>
                    <a:pt x="1" y="2376"/>
                    <a:pt x="2348" y="1"/>
                    <a:pt x="5267" y="1"/>
                  </a:cubicBezTo>
                  <a:cubicBezTo>
                    <a:pt x="8186" y="1"/>
                    <a:pt x="10561" y="2376"/>
                    <a:pt x="10561" y="5295"/>
                  </a:cubicBezTo>
                  <a:close/>
                </a:path>
              </a:pathLst>
            </a:custGeom>
            <a:noFill/>
            <a:ln w="17875" cap="flat" cmpd="sng">
              <a:solidFill>
                <a:srgbClr val="E24645"/>
              </a:solidFill>
              <a:prstDash val="solid"/>
              <a:miter lim="28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489075" y="4467325"/>
              <a:ext cx="184625" cy="184625"/>
            </a:xfrm>
            <a:custGeom>
              <a:avLst/>
              <a:gdLst/>
              <a:ahLst/>
              <a:cxnLst/>
              <a:rect l="l" t="t" r="r" b="b"/>
              <a:pathLst>
                <a:path w="7385" h="7385" extrusionOk="0">
                  <a:moveTo>
                    <a:pt x="3693" y="0"/>
                  </a:moveTo>
                  <a:cubicBezTo>
                    <a:pt x="1661" y="0"/>
                    <a:pt x="1" y="1660"/>
                    <a:pt x="1" y="3692"/>
                  </a:cubicBezTo>
                  <a:cubicBezTo>
                    <a:pt x="1" y="5724"/>
                    <a:pt x="1661" y="7384"/>
                    <a:pt x="3693" y="7384"/>
                  </a:cubicBezTo>
                  <a:cubicBezTo>
                    <a:pt x="5725" y="7384"/>
                    <a:pt x="7385" y="5724"/>
                    <a:pt x="7385" y="3692"/>
                  </a:cubicBezTo>
                  <a:cubicBezTo>
                    <a:pt x="7385" y="1660"/>
                    <a:pt x="5725" y="0"/>
                    <a:pt x="3693" y="0"/>
                  </a:cubicBezTo>
                  <a:close/>
                </a:path>
              </a:pathLst>
            </a:custGeom>
            <a:solidFill>
              <a:srgbClr val="6ED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557050" y="4490925"/>
              <a:ext cx="50100" cy="50125"/>
            </a:xfrm>
            <a:custGeom>
              <a:avLst/>
              <a:gdLst/>
              <a:ahLst/>
              <a:cxnLst/>
              <a:rect l="l" t="t" r="r" b="b"/>
              <a:pathLst>
                <a:path w="2004" h="2005" extrusionOk="0">
                  <a:moveTo>
                    <a:pt x="1002" y="1"/>
                  </a:moveTo>
                  <a:cubicBezTo>
                    <a:pt x="459" y="1"/>
                    <a:pt x="1" y="459"/>
                    <a:pt x="1" y="1002"/>
                  </a:cubicBezTo>
                  <a:cubicBezTo>
                    <a:pt x="1" y="1575"/>
                    <a:pt x="459" y="2004"/>
                    <a:pt x="1002" y="2004"/>
                  </a:cubicBezTo>
                  <a:cubicBezTo>
                    <a:pt x="1575" y="2004"/>
                    <a:pt x="2004" y="1575"/>
                    <a:pt x="2004" y="1002"/>
                  </a:cubicBezTo>
                  <a:cubicBezTo>
                    <a:pt x="2004" y="459"/>
                    <a:pt x="1575" y="1"/>
                    <a:pt x="1002" y="1"/>
                  </a:cubicBezTo>
                  <a:close/>
                </a:path>
              </a:pathLst>
            </a:custGeom>
            <a:solidFill>
              <a:srgbClr val="B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672250" y="4176175"/>
              <a:ext cx="304825" cy="284725"/>
            </a:xfrm>
            <a:custGeom>
              <a:avLst/>
              <a:gdLst/>
              <a:ahLst/>
              <a:cxnLst/>
              <a:rect l="l" t="t" r="r" b="b"/>
              <a:pathLst>
                <a:path w="12193" h="11389" extrusionOk="0">
                  <a:moveTo>
                    <a:pt x="6685" y="0"/>
                  </a:moveTo>
                  <a:cubicBezTo>
                    <a:pt x="4802" y="0"/>
                    <a:pt x="2498" y="636"/>
                    <a:pt x="0" y="1830"/>
                  </a:cubicBezTo>
                  <a:cubicBezTo>
                    <a:pt x="1689" y="6294"/>
                    <a:pt x="5266" y="9786"/>
                    <a:pt x="9788" y="11389"/>
                  </a:cubicBezTo>
                  <a:cubicBezTo>
                    <a:pt x="11849" y="6981"/>
                    <a:pt x="12192" y="3204"/>
                    <a:pt x="10275" y="1257"/>
                  </a:cubicBezTo>
                  <a:cubicBezTo>
                    <a:pt x="9423" y="406"/>
                    <a:pt x="8188" y="0"/>
                    <a:pt x="6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5070C-6334-4519-AF80-94BD4C527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4D455-62B1-4B8C-9B8F-47063361A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6" t="27835" r="2121" b="59954"/>
          <a:stretch/>
        </p:blipFill>
        <p:spPr>
          <a:xfrm>
            <a:off x="421987" y="247650"/>
            <a:ext cx="1034472" cy="628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28398-5AC8-4154-BBF7-318716AC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340FB-3011-49B9-BF89-38C65261B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58421-7EB0-473A-96BE-1DBEC2DC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CF4B7C-258D-41DE-9757-A2AD36093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F84BAAA4-BD06-4242-ACB8-0A32C81DF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8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ild Care Thesis by Slidesgo ">
  <a:themeElements>
    <a:clrScheme name="Simple Light">
      <a:dk1>
        <a:srgbClr val="091841"/>
      </a:dk1>
      <a:lt1>
        <a:srgbClr val="FFFFFF"/>
      </a:lt1>
      <a:dk2>
        <a:srgbClr val="0C2E8B"/>
      </a:dk2>
      <a:lt2>
        <a:srgbClr val="BDF1FF"/>
      </a:lt2>
      <a:accent1>
        <a:srgbClr val="E24645"/>
      </a:accent1>
      <a:accent2>
        <a:srgbClr val="F4BD18"/>
      </a:accent2>
      <a:accent3>
        <a:srgbClr val="BA8974"/>
      </a:accent3>
      <a:accent4>
        <a:srgbClr val="FCBBA6"/>
      </a:accent4>
      <a:accent5>
        <a:srgbClr val="6AD9F5"/>
      </a:accent5>
      <a:accent6>
        <a:srgbClr val="4C6EC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163</Words>
  <Application>Microsoft Office PowerPoint</Application>
  <PresentationFormat>On-screen Show (16:9)</PresentationFormat>
  <Paragraphs>34</Paragraphs>
  <Slides>19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Courier New</vt:lpstr>
      <vt:lpstr>Fredoka One</vt:lpstr>
      <vt:lpstr>Antic</vt:lpstr>
      <vt:lpstr>Fira Sans Extra Condensed Medium</vt:lpstr>
      <vt:lpstr>Karla</vt:lpstr>
      <vt:lpstr>Roboto Condensed Light</vt:lpstr>
      <vt:lpstr>Child Care Thesis by Slidesgo </vt:lpstr>
      <vt:lpstr>Children Development Indicators (Southeast Asia)</vt:lpstr>
      <vt:lpstr>About Our Project</vt:lpstr>
      <vt:lpstr>Table of Contents</vt:lpstr>
      <vt:lpstr>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</vt:lpstr>
      <vt:lpstr>PowerPoint Presentation</vt:lpstr>
      <vt:lpstr>PowerPoint Presentation</vt:lpstr>
      <vt:lpstr>PowerPoint Presentation</vt:lpstr>
      <vt:lpstr>PowerPoint Presentation</vt:lpstr>
      <vt:lpstr>Gender Equality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Children Sustainable Development</dc:title>
  <cp:lastModifiedBy>Tấn Đạt Võ Văn</cp:lastModifiedBy>
  <cp:revision>28</cp:revision>
  <dcterms:modified xsi:type="dcterms:W3CDTF">2020-12-05T15:31:35Z</dcterms:modified>
</cp:coreProperties>
</file>